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media/image3.svg" ContentType="image/svg+xml"/>
  <Override PartName="/ppt/media/image4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5"/>
  </p:notesMasterIdLst>
  <p:sldIdLst>
    <p:sldId id="256" r:id="rId5"/>
    <p:sldId id="257" r:id="rId6"/>
    <p:sldId id="258" r:id="rId7"/>
    <p:sldId id="281" r:id="rId8"/>
    <p:sldId id="282" r:id="rId9"/>
    <p:sldId id="259" r:id="rId10"/>
    <p:sldId id="280" r:id="rId11"/>
    <p:sldId id="260" r:id="rId12"/>
    <p:sldId id="261" r:id="rId13"/>
    <p:sldId id="262" r:id="rId14"/>
    <p:sldId id="263" r:id="rId15"/>
    <p:sldId id="286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9" r:id="rId28"/>
    <p:sldId id="283" r:id="rId29"/>
    <p:sldId id="284" r:id="rId30"/>
    <p:sldId id="285" r:id="rId31"/>
    <p:sldId id="276" r:id="rId32"/>
    <p:sldId id="277" r:id="rId33"/>
    <p:sldId id="278" r:id="rId3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99A"/>
    <a:srgbClr val="0086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99"/>
    <p:restoredTop sz="94744"/>
  </p:normalViewPr>
  <p:slideViewPr>
    <p:cSldViewPr snapToGrid="0">
      <p:cViewPr varScale="1">
        <p:scale>
          <a:sx n="119" d="100"/>
          <a:sy n="119" d="100"/>
        </p:scale>
        <p:origin x="8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Relationship Id="rId4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iskup Jiří" userId="d4f916f0-0947-44c6-85e9-e67ce0096acc" providerId="ADAL" clId="{24354880-9151-4C2F-A15C-4858C6D33AF1}"/>
    <pc:docChg chg="undo custSel addSld delSld modSld">
      <pc:chgData name="Biskup Jiří" userId="d4f916f0-0947-44c6-85e9-e67ce0096acc" providerId="ADAL" clId="{24354880-9151-4C2F-A15C-4858C6D33AF1}" dt="2024-10-07T13:22:51.357" v="119" actId="478"/>
      <pc:docMkLst>
        <pc:docMk/>
      </pc:docMkLst>
      <pc:sldChg chg="addSp delSp modSp mod">
        <pc:chgData name="Biskup Jiří" userId="d4f916f0-0947-44c6-85e9-e67ce0096acc" providerId="ADAL" clId="{24354880-9151-4C2F-A15C-4858C6D33AF1}" dt="2024-10-07T13:22:22.896" v="115" actId="478"/>
        <pc:sldMkLst>
          <pc:docMk/>
          <pc:sldMk cId="3131110829" sldId="260"/>
        </pc:sldMkLst>
        <pc:spChg chg="del mod">
          <ac:chgData name="Biskup Jiří" userId="d4f916f0-0947-44c6-85e9-e67ce0096acc" providerId="ADAL" clId="{24354880-9151-4C2F-A15C-4858C6D33AF1}" dt="2024-10-07T13:22:22.896" v="115" actId="478"/>
          <ac:spMkLst>
            <pc:docMk/>
            <pc:sldMk cId="3131110829" sldId="260"/>
            <ac:spMk id="2" creationId="{1D2652D5-10DE-6DD2-268B-CDA16520A7ED}"/>
          </ac:spMkLst>
        </pc:spChg>
        <pc:spChg chg="del mod">
          <ac:chgData name="Biskup Jiří" userId="d4f916f0-0947-44c6-85e9-e67ce0096acc" providerId="ADAL" clId="{24354880-9151-4C2F-A15C-4858C6D33AF1}" dt="2024-10-07T13:03:49.759" v="34" actId="478"/>
          <ac:spMkLst>
            <pc:docMk/>
            <pc:sldMk cId="3131110829" sldId="260"/>
            <ac:spMk id="3" creationId="{FD6342AD-3DA3-6731-527C-8E68832C00EF}"/>
          </ac:spMkLst>
        </pc:spChg>
        <pc:spChg chg="add mod">
          <ac:chgData name="Biskup Jiří" userId="d4f916f0-0947-44c6-85e9-e67ce0096acc" providerId="ADAL" clId="{24354880-9151-4C2F-A15C-4858C6D33AF1}" dt="2024-10-07T13:03:59.085" v="37" actId="122"/>
          <ac:spMkLst>
            <pc:docMk/>
            <pc:sldMk cId="3131110829" sldId="260"/>
            <ac:spMk id="6" creationId="{36570342-F4E2-3BC4-9BC4-325A2AC1EE27}"/>
          </ac:spMkLst>
        </pc:spChg>
        <pc:spChg chg="add del mod">
          <ac:chgData name="Biskup Jiří" userId="d4f916f0-0947-44c6-85e9-e67ce0096acc" providerId="ADAL" clId="{24354880-9151-4C2F-A15C-4858C6D33AF1}" dt="2024-10-07T13:03:52.337" v="35" actId="478"/>
          <ac:spMkLst>
            <pc:docMk/>
            <pc:sldMk cId="3131110829" sldId="260"/>
            <ac:spMk id="8" creationId="{CE4FEB6E-4026-FBED-51FB-0C8183A59CDF}"/>
          </ac:spMkLst>
        </pc:spChg>
        <pc:picChg chg="add mod">
          <ac:chgData name="Biskup Jiří" userId="d4f916f0-0947-44c6-85e9-e67ce0096acc" providerId="ADAL" clId="{24354880-9151-4C2F-A15C-4858C6D33AF1}" dt="2024-10-07T13:03:59.085" v="37" actId="122"/>
          <ac:picMkLst>
            <pc:docMk/>
            <pc:sldMk cId="3131110829" sldId="260"/>
            <ac:picMk id="4" creationId="{2C7A4D70-D597-76A4-9991-FEAD1E0FB7BE}"/>
          </ac:picMkLst>
        </pc:picChg>
        <pc:picChg chg="add mod">
          <ac:chgData name="Biskup Jiří" userId="d4f916f0-0947-44c6-85e9-e67ce0096acc" providerId="ADAL" clId="{24354880-9151-4C2F-A15C-4858C6D33AF1}" dt="2024-10-07T13:03:59.085" v="37" actId="122"/>
          <ac:picMkLst>
            <pc:docMk/>
            <pc:sldMk cId="3131110829" sldId="260"/>
            <ac:picMk id="5" creationId="{E93ED66A-C905-52FD-57BE-DBF3457A61E3}"/>
          </ac:picMkLst>
        </pc:picChg>
      </pc:sldChg>
      <pc:sldChg chg="del">
        <pc:chgData name="Biskup Jiří" userId="d4f916f0-0947-44c6-85e9-e67ce0096acc" providerId="ADAL" clId="{24354880-9151-4C2F-A15C-4858C6D33AF1}" dt="2024-10-07T13:15:40.105" v="94" actId="47"/>
        <pc:sldMkLst>
          <pc:docMk/>
          <pc:sldMk cId="1248741713" sldId="261"/>
        </pc:sldMkLst>
      </pc:sldChg>
      <pc:sldChg chg="modSp mod">
        <pc:chgData name="Biskup Jiří" userId="d4f916f0-0947-44c6-85e9-e67ce0096acc" providerId="ADAL" clId="{24354880-9151-4C2F-A15C-4858C6D33AF1}" dt="2024-10-07T13:02:13.395" v="25" actId="1035"/>
        <pc:sldMkLst>
          <pc:docMk/>
          <pc:sldMk cId="94712195" sldId="263"/>
        </pc:sldMkLst>
        <pc:spChg chg="mod">
          <ac:chgData name="Biskup Jiří" userId="d4f916f0-0947-44c6-85e9-e67ce0096acc" providerId="ADAL" clId="{24354880-9151-4C2F-A15C-4858C6D33AF1}" dt="2024-10-07T13:02:13.395" v="25" actId="1035"/>
          <ac:spMkLst>
            <pc:docMk/>
            <pc:sldMk cId="94712195" sldId="263"/>
            <ac:spMk id="2" creationId="{1D627AB0-DBD8-FDA4-B784-E5CB46E804DB}"/>
          </ac:spMkLst>
        </pc:spChg>
      </pc:sldChg>
      <pc:sldChg chg="addSp delSp modSp mod">
        <pc:chgData name="Biskup Jiří" userId="d4f916f0-0947-44c6-85e9-e67ce0096acc" providerId="ADAL" clId="{24354880-9151-4C2F-A15C-4858C6D33AF1}" dt="2024-10-07T13:22:51.357" v="119" actId="478"/>
        <pc:sldMkLst>
          <pc:docMk/>
          <pc:sldMk cId="1018293944" sldId="265"/>
        </pc:sldMkLst>
        <pc:spChg chg="del mod">
          <ac:chgData name="Biskup Jiří" userId="d4f916f0-0947-44c6-85e9-e67ce0096acc" providerId="ADAL" clId="{24354880-9151-4C2F-A15C-4858C6D33AF1}" dt="2024-10-07T13:22:51.357" v="119" actId="478"/>
          <ac:spMkLst>
            <pc:docMk/>
            <pc:sldMk cId="1018293944" sldId="265"/>
            <ac:spMk id="2" creationId="{1D2652D5-10DE-6DD2-268B-CDA16520A7ED}"/>
          </ac:spMkLst>
        </pc:spChg>
        <pc:spChg chg="del mod">
          <ac:chgData name="Biskup Jiří" userId="d4f916f0-0947-44c6-85e9-e67ce0096acc" providerId="ADAL" clId="{24354880-9151-4C2F-A15C-4858C6D33AF1}" dt="2024-10-07T13:06:36.674" v="43" actId="478"/>
          <ac:spMkLst>
            <pc:docMk/>
            <pc:sldMk cId="1018293944" sldId="265"/>
            <ac:spMk id="3" creationId="{FD6342AD-3DA3-6731-527C-8E68832C00EF}"/>
          </ac:spMkLst>
        </pc:spChg>
        <pc:spChg chg="add mod">
          <ac:chgData name="Biskup Jiří" userId="d4f916f0-0947-44c6-85e9-e67ce0096acc" providerId="ADAL" clId="{24354880-9151-4C2F-A15C-4858C6D33AF1}" dt="2024-10-07T13:20:24.289" v="102" actId="1076"/>
          <ac:spMkLst>
            <pc:docMk/>
            <pc:sldMk cId="1018293944" sldId="265"/>
            <ac:spMk id="4" creationId="{2CB9669D-D6CA-684F-377F-4C812C2AC3CB}"/>
          </ac:spMkLst>
        </pc:spChg>
        <pc:spChg chg="add mod">
          <ac:chgData name="Biskup Jiří" userId="d4f916f0-0947-44c6-85e9-e67ce0096acc" providerId="ADAL" clId="{24354880-9151-4C2F-A15C-4858C6D33AF1}" dt="2024-10-07T13:20:18.822" v="100" actId="1076"/>
          <ac:spMkLst>
            <pc:docMk/>
            <pc:sldMk cId="1018293944" sldId="265"/>
            <ac:spMk id="6" creationId="{A9AE8257-7E6B-67ED-B4CC-16CEA0987093}"/>
          </ac:spMkLst>
        </pc:spChg>
        <pc:spChg chg="add mod">
          <ac:chgData name="Biskup Jiří" userId="d4f916f0-0947-44c6-85e9-e67ce0096acc" providerId="ADAL" clId="{24354880-9151-4C2F-A15C-4858C6D33AF1}" dt="2024-10-07T13:06:48.567" v="45" actId="1076"/>
          <ac:spMkLst>
            <pc:docMk/>
            <pc:sldMk cId="1018293944" sldId="265"/>
            <ac:spMk id="10" creationId="{FC122354-4483-97F4-86D3-6C1FB6B3AFB4}"/>
          </ac:spMkLst>
        </pc:spChg>
        <pc:spChg chg="add mod">
          <ac:chgData name="Biskup Jiří" userId="d4f916f0-0947-44c6-85e9-e67ce0096acc" providerId="ADAL" clId="{24354880-9151-4C2F-A15C-4858C6D33AF1}" dt="2024-10-07T13:06:48.567" v="45" actId="1076"/>
          <ac:spMkLst>
            <pc:docMk/>
            <pc:sldMk cId="1018293944" sldId="265"/>
            <ac:spMk id="11" creationId="{E3093375-4C3A-7751-A4D2-DA6ECB2BFA60}"/>
          </ac:spMkLst>
        </pc:spChg>
        <pc:spChg chg="add mod">
          <ac:chgData name="Biskup Jiří" userId="d4f916f0-0947-44c6-85e9-e67ce0096acc" providerId="ADAL" clId="{24354880-9151-4C2F-A15C-4858C6D33AF1}" dt="2024-10-07T13:06:48.567" v="45" actId="1076"/>
          <ac:spMkLst>
            <pc:docMk/>
            <pc:sldMk cId="1018293944" sldId="265"/>
            <ac:spMk id="12" creationId="{A2401D82-10F2-7859-0ED8-F4379E3DB615}"/>
          </ac:spMkLst>
        </pc:spChg>
        <pc:spChg chg="add mod">
          <ac:chgData name="Biskup Jiří" userId="d4f916f0-0947-44c6-85e9-e67ce0096acc" providerId="ADAL" clId="{24354880-9151-4C2F-A15C-4858C6D33AF1}" dt="2024-10-07T13:20:37.151" v="104" actId="207"/>
          <ac:spMkLst>
            <pc:docMk/>
            <pc:sldMk cId="1018293944" sldId="265"/>
            <ac:spMk id="13" creationId="{AFAE29F2-9C0F-9A3F-32F5-A717122E060F}"/>
          </ac:spMkLst>
        </pc:spChg>
        <pc:spChg chg="add mod">
          <ac:chgData name="Biskup Jiří" userId="d4f916f0-0947-44c6-85e9-e67ce0096acc" providerId="ADAL" clId="{24354880-9151-4C2F-A15C-4858C6D33AF1}" dt="2024-10-07T13:06:48.567" v="45" actId="1076"/>
          <ac:spMkLst>
            <pc:docMk/>
            <pc:sldMk cId="1018293944" sldId="265"/>
            <ac:spMk id="14" creationId="{661129A6-CBBC-3C04-05A4-984CDAC5B200}"/>
          </ac:spMkLst>
        </pc:spChg>
        <pc:spChg chg="add mod">
          <ac:chgData name="Biskup Jiří" userId="d4f916f0-0947-44c6-85e9-e67ce0096acc" providerId="ADAL" clId="{24354880-9151-4C2F-A15C-4858C6D33AF1}" dt="2024-10-07T13:20:56.781" v="105" actId="114"/>
          <ac:spMkLst>
            <pc:docMk/>
            <pc:sldMk cId="1018293944" sldId="265"/>
            <ac:spMk id="16" creationId="{2A36C95B-F31F-97D5-89A4-4F70E86DBFD1}"/>
          </ac:spMkLst>
        </pc:spChg>
        <pc:spChg chg="add mod">
          <ac:chgData name="Biskup Jiří" userId="d4f916f0-0947-44c6-85e9-e67ce0096acc" providerId="ADAL" clId="{24354880-9151-4C2F-A15C-4858C6D33AF1}" dt="2024-10-07T13:06:48.567" v="45" actId="1076"/>
          <ac:spMkLst>
            <pc:docMk/>
            <pc:sldMk cId="1018293944" sldId="265"/>
            <ac:spMk id="17" creationId="{69D18324-08E1-3AA2-1FDB-FCF1E312DB7E}"/>
          </ac:spMkLst>
        </pc:spChg>
        <pc:spChg chg="add mod">
          <ac:chgData name="Biskup Jiří" userId="d4f916f0-0947-44c6-85e9-e67ce0096acc" providerId="ADAL" clId="{24354880-9151-4C2F-A15C-4858C6D33AF1}" dt="2024-10-07T13:22:51.357" v="119" actId="478"/>
          <ac:spMkLst>
            <pc:docMk/>
            <pc:sldMk cId="1018293944" sldId="265"/>
            <ac:spMk id="19" creationId="{8C83FD41-17D6-3757-BAD0-E31BD72C02AA}"/>
          </ac:spMkLst>
        </pc:spChg>
        <pc:graphicFrameChg chg="add mod">
          <ac:chgData name="Biskup Jiří" userId="d4f916f0-0947-44c6-85e9-e67ce0096acc" providerId="ADAL" clId="{24354880-9151-4C2F-A15C-4858C6D33AF1}" dt="2024-10-07T13:06:48.567" v="45" actId="1076"/>
          <ac:graphicFrameMkLst>
            <pc:docMk/>
            <pc:sldMk cId="1018293944" sldId="265"/>
            <ac:graphicFrameMk id="8" creationId="{6EBD677C-420C-F420-D4B5-CFF534708439}"/>
          </ac:graphicFrameMkLst>
        </pc:graphicFrameChg>
        <pc:graphicFrameChg chg="add mod">
          <ac:chgData name="Biskup Jiří" userId="d4f916f0-0947-44c6-85e9-e67ce0096acc" providerId="ADAL" clId="{24354880-9151-4C2F-A15C-4858C6D33AF1}" dt="2024-10-07T13:06:48.567" v="45" actId="1076"/>
          <ac:graphicFrameMkLst>
            <pc:docMk/>
            <pc:sldMk cId="1018293944" sldId="265"/>
            <ac:graphicFrameMk id="9" creationId="{8771592F-167C-A8C3-2DB6-6123677F5357}"/>
          </ac:graphicFrameMkLst>
        </pc:graphicFrameChg>
        <pc:graphicFrameChg chg="add mod">
          <ac:chgData name="Biskup Jiří" userId="d4f916f0-0947-44c6-85e9-e67ce0096acc" providerId="ADAL" clId="{24354880-9151-4C2F-A15C-4858C6D33AF1}" dt="2024-10-07T13:06:48.567" v="45" actId="1076"/>
          <ac:graphicFrameMkLst>
            <pc:docMk/>
            <pc:sldMk cId="1018293944" sldId="265"/>
            <ac:graphicFrameMk id="15" creationId="{1AFA12D4-BB7C-58C0-7F34-0120A11A1DE7}"/>
          </ac:graphicFrameMkLst>
        </pc:graphicFrameChg>
        <pc:picChg chg="del">
          <ac:chgData name="Biskup Jiří" userId="d4f916f0-0947-44c6-85e9-e67ce0096acc" providerId="ADAL" clId="{24354880-9151-4C2F-A15C-4858C6D33AF1}" dt="2024-10-07T13:05:53.905" v="39" actId="478"/>
          <ac:picMkLst>
            <pc:docMk/>
            <pc:sldMk cId="1018293944" sldId="265"/>
            <ac:picMk id="5" creationId="{9127C17D-AF6D-B9A7-58D5-90AC4E140A29}"/>
          </ac:picMkLst>
        </pc:picChg>
        <pc:picChg chg="del">
          <ac:chgData name="Biskup Jiří" userId="d4f916f0-0947-44c6-85e9-e67ce0096acc" providerId="ADAL" clId="{24354880-9151-4C2F-A15C-4858C6D33AF1}" dt="2024-10-07T13:05:55.063" v="40" actId="478"/>
          <ac:picMkLst>
            <pc:docMk/>
            <pc:sldMk cId="1018293944" sldId="265"/>
            <ac:picMk id="7" creationId="{CDD01EF7-CA79-A0AF-42E9-78BC80B90603}"/>
          </ac:picMkLst>
        </pc:picChg>
      </pc:sldChg>
      <pc:sldChg chg="addSp delSp modSp mod">
        <pc:chgData name="Biskup Jiří" userId="d4f916f0-0947-44c6-85e9-e67ce0096acc" providerId="ADAL" clId="{24354880-9151-4C2F-A15C-4858C6D33AF1}" dt="2024-10-07T13:21:50.750" v="114" actId="1076"/>
        <pc:sldMkLst>
          <pc:docMk/>
          <pc:sldMk cId="3372537265" sldId="266"/>
        </pc:sldMkLst>
        <pc:spChg chg="mod">
          <ac:chgData name="Biskup Jiří" userId="d4f916f0-0947-44c6-85e9-e67ce0096acc" providerId="ADAL" clId="{24354880-9151-4C2F-A15C-4858C6D33AF1}" dt="2024-10-07T13:07:56.412" v="53" actId="6549"/>
          <ac:spMkLst>
            <pc:docMk/>
            <pc:sldMk cId="3372537265" sldId="266"/>
            <ac:spMk id="2" creationId="{1D2652D5-10DE-6DD2-268B-CDA16520A7ED}"/>
          </ac:spMkLst>
        </pc:spChg>
        <pc:spChg chg="del">
          <ac:chgData name="Biskup Jiří" userId="d4f916f0-0947-44c6-85e9-e67ce0096acc" providerId="ADAL" clId="{24354880-9151-4C2F-A15C-4858C6D33AF1}" dt="2024-10-07T13:07:12.220" v="47" actId="478"/>
          <ac:spMkLst>
            <pc:docMk/>
            <pc:sldMk cId="3372537265" sldId="266"/>
            <ac:spMk id="3" creationId="{FD6342AD-3DA3-6731-527C-8E68832C00EF}"/>
          </ac:spMkLst>
        </pc:spChg>
        <pc:spChg chg="add del mod">
          <ac:chgData name="Biskup Jiří" userId="d4f916f0-0947-44c6-85e9-e67ce0096acc" providerId="ADAL" clId="{24354880-9151-4C2F-A15C-4858C6D33AF1}" dt="2024-10-07T13:07:14.551" v="48" actId="478"/>
          <ac:spMkLst>
            <pc:docMk/>
            <pc:sldMk cId="3372537265" sldId="266"/>
            <ac:spMk id="5" creationId="{149CB720-E6FB-C95B-0AE6-DA35567E0FF0}"/>
          </ac:spMkLst>
        </pc:spChg>
        <pc:spChg chg="add mod">
          <ac:chgData name="Biskup Jiří" userId="d4f916f0-0947-44c6-85e9-e67ce0096acc" providerId="ADAL" clId="{24354880-9151-4C2F-A15C-4858C6D33AF1}" dt="2024-10-07T13:21:50.750" v="114" actId="1076"/>
          <ac:spMkLst>
            <pc:docMk/>
            <pc:sldMk cId="3372537265" sldId="266"/>
            <ac:spMk id="6" creationId="{7B859704-FC45-BF86-1A66-2ED25AB0D68E}"/>
          </ac:spMkLst>
        </pc:spChg>
        <pc:spChg chg="add mod">
          <ac:chgData name="Biskup Jiří" userId="d4f916f0-0947-44c6-85e9-e67ce0096acc" providerId="ADAL" clId="{24354880-9151-4C2F-A15C-4858C6D33AF1}" dt="2024-10-07T13:21:44.799" v="113" actId="1076"/>
          <ac:spMkLst>
            <pc:docMk/>
            <pc:sldMk cId="3372537265" sldId="266"/>
            <ac:spMk id="7" creationId="{45179F99-1060-2109-BDFD-903F339EDA79}"/>
          </ac:spMkLst>
        </pc:spChg>
        <pc:spChg chg="add mod">
          <ac:chgData name="Biskup Jiří" userId="d4f916f0-0947-44c6-85e9-e67ce0096acc" providerId="ADAL" clId="{24354880-9151-4C2F-A15C-4858C6D33AF1}" dt="2024-10-07T13:07:30.382" v="50" actId="1076"/>
          <ac:spMkLst>
            <pc:docMk/>
            <pc:sldMk cId="3372537265" sldId="266"/>
            <ac:spMk id="9" creationId="{422F6429-F350-8085-D3DA-BAEFF6D8D8C4}"/>
          </ac:spMkLst>
        </pc:spChg>
        <pc:spChg chg="add mod">
          <ac:chgData name="Biskup Jiří" userId="d4f916f0-0947-44c6-85e9-e67ce0096acc" providerId="ADAL" clId="{24354880-9151-4C2F-A15C-4858C6D33AF1}" dt="2024-10-07T13:07:30.382" v="50" actId="1076"/>
          <ac:spMkLst>
            <pc:docMk/>
            <pc:sldMk cId="3372537265" sldId="266"/>
            <ac:spMk id="11" creationId="{7F182B7B-F480-EA92-7BFD-FF5F1D6E87AF}"/>
          </ac:spMkLst>
        </pc:spChg>
        <pc:spChg chg="add mod">
          <ac:chgData name="Biskup Jiří" userId="d4f916f0-0947-44c6-85e9-e67ce0096acc" providerId="ADAL" clId="{24354880-9151-4C2F-A15C-4858C6D33AF1}" dt="2024-10-07T13:07:30.382" v="50" actId="1076"/>
          <ac:spMkLst>
            <pc:docMk/>
            <pc:sldMk cId="3372537265" sldId="266"/>
            <ac:spMk id="12" creationId="{E184E4C3-5828-56AA-00B2-E62032C5C1ED}"/>
          </ac:spMkLst>
        </pc:spChg>
        <pc:spChg chg="add mod">
          <ac:chgData name="Biskup Jiří" userId="d4f916f0-0947-44c6-85e9-e67ce0096acc" providerId="ADAL" clId="{24354880-9151-4C2F-A15C-4858C6D33AF1}" dt="2024-10-07T13:07:30.382" v="50" actId="1076"/>
          <ac:spMkLst>
            <pc:docMk/>
            <pc:sldMk cId="3372537265" sldId="266"/>
            <ac:spMk id="13" creationId="{A7E7D037-A171-4E05-66A0-CF2F5D12DC5E}"/>
          </ac:spMkLst>
        </pc:spChg>
        <pc:spChg chg="add mod">
          <ac:chgData name="Biskup Jiří" userId="d4f916f0-0947-44c6-85e9-e67ce0096acc" providerId="ADAL" clId="{24354880-9151-4C2F-A15C-4858C6D33AF1}" dt="2024-10-07T13:07:30.382" v="50" actId="1076"/>
          <ac:spMkLst>
            <pc:docMk/>
            <pc:sldMk cId="3372537265" sldId="266"/>
            <ac:spMk id="14" creationId="{72105E97-0925-533A-0A99-B855FDFB1DDD}"/>
          </ac:spMkLst>
        </pc:spChg>
        <pc:spChg chg="add mod">
          <ac:chgData name="Biskup Jiří" userId="d4f916f0-0947-44c6-85e9-e67ce0096acc" providerId="ADAL" clId="{24354880-9151-4C2F-A15C-4858C6D33AF1}" dt="2024-10-07T13:07:30.382" v="50" actId="1076"/>
          <ac:spMkLst>
            <pc:docMk/>
            <pc:sldMk cId="3372537265" sldId="266"/>
            <ac:spMk id="15" creationId="{54F39418-1C30-7A4E-6F7C-D25BFD7256BD}"/>
          </ac:spMkLst>
        </pc:spChg>
        <pc:spChg chg="add mod">
          <ac:chgData name="Biskup Jiří" userId="d4f916f0-0947-44c6-85e9-e67ce0096acc" providerId="ADAL" clId="{24354880-9151-4C2F-A15C-4858C6D33AF1}" dt="2024-10-07T13:07:30.382" v="50" actId="1076"/>
          <ac:spMkLst>
            <pc:docMk/>
            <pc:sldMk cId="3372537265" sldId="266"/>
            <ac:spMk id="17" creationId="{D99D1919-7360-7CDC-2259-2D88B23FB0EB}"/>
          </ac:spMkLst>
        </pc:spChg>
        <pc:graphicFrameChg chg="add mod">
          <ac:chgData name="Biskup Jiří" userId="d4f916f0-0947-44c6-85e9-e67ce0096acc" providerId="ADAL" clId="{24354880-9151-4C2F-A15C-4858C6D33AF1}" dt="2024-10-07T13:07:30.382" v="50" actId="1076"/>
          <ac:graphicFrameMkLst>
            <pc:docMk/>
            <pc:sldMk cId="3372537265" sldId="266"/>
            <ac:graphicFrameMk id="8" creationId="{F86BA4F1-D4AB-896D-E5C5-A8F56701DA1C}"/>
          </ac:graphicFrameMkLst>
        </pc:graphicFrameChg>
        <pc:graphicFrameChg chg="add mod">
          <ac:chgData name="Biskup Jiří" userId="d4f916f0-0947-44c6-85e9-e67ce0096acc" providerId="ADAL" clId="{24354880-9151-4C2F-A15C-4858C6D33AF1}" dt="2024-10-07T13:07:30.382" v="50" actId="1076"/>
          <ac:graphicFrameMkLst>
            <pc:docMk/>
            <pc:sldMk cId="3372537265" sldId="266"/>
            <ac:graphicFrameMk id="10" creationId="{D0D568B9-100F-EE01-1CFE-9C34F7C8CEFC}"/>
          </ac:graphicFrameMkLst>
        </pc:graphicFrameChg>
        <pc:graphicFrameChg chg="add mod">
          <ac:chgData name="Biskup Jiří" userId="d4f916f0-0947-44c6-85e9-e67ce0096acc" providerId="ADAL" clId="{24354880-9151-4C2F-A15C-4858C6D33AF1}" dt="2024-10-07T13:07:30.382" v="50" actId="1076"/>
          <ac:graphicFrameMkLst>
            <pc:docMk/>
            <pc:sldMk cId="3372537265" sldId="266"/>
            <ac:graphicFrameMk id="16" creationId="{48533162-306B-6F12-D6F5-8C976C81B10D}"/>
          </ac:graphicFrameMkLst>
        </pc:graphicFrameChg>
      </pc:sldChg>
      <pc:sldChg chg="del">
        <pc:chgData name="Biskup Jiří" userId="d4f916f0-0947-44c6-85e9-e67ce0096acc" providerId="ADAL" clId="{24354880-9151-4C2F-A15C-4858C6D33AF1}" dt="2024-10-07T13:15:40.105" v="94" actId="47"/>
        <pc:sldMkLst>
          <pc:docMk/>
          <pc:sldMk cId="1010366365" sldId="267"/>
        </pc:sldMkLst>
      </pc:sldChg>
      <pc:sldChg chg="del">
        <pc:chgData name="Biskup Jiří" userId="d4f916f0-0947-44c6-85e9-e67ce0096acc" providerId="ADAL" clId="{24354880-9151-4C2F-A15C-4858C6D33AF1}" dt="2024-10-07T13:15:40.105" v="94" actId="47"/>
        <pc:sldMkLst>
          <pc:docMk/>
          <pc:sldMk cId="2154661027" sldId="268"/>
        </pc:sldMkLst>
      </pc:sldChg>
      <pc:sldChg chg="del">
        <pc:chgData name="Biskup Jiří" userId="d4f916f0-0947-44c6-85e9-e67ce0096acc" providerId="ADAL" clId="{24354880-9151-4C2F-A15C-4858C6D33AF1}" dt="2024-10-07T13:15:40.105" v="94" actId="47"/>
        <pc:sldMkLst>
          <pc:docMk/>
          <pc:sldMk cId="2313392025" sldId="269"/>
        </pc:sldMkLst>
      </pc:sldChg>
      <pc:sldChg chg="addSp delSp modSp del mod">
        <pc:chgData name="Biskup Jiří" userId="d4f916f0-0947-44c6-85e9-e67ce0096acc" providerId="ADAL" clId="{24354880-9151-4C2F-A15C-4858C6D33AF1}" dt="2024-10-07T13:09:49.788" v="61" actId="2696"/>
        <pc:sldMkLst>
          <pc:docMk/>
          <pc:sldMk cId="3022924452" sldId="270"/>
        </pc:sldMkLst>
        <pc:spChg chg="mod">
          <ac:chgData name="Biskup Jiří" userId="d4f916f0-0947-44c6-85e9-e67ce0096acc" providerId="ADAL" clId="{24354880-9151-4C2F-A15C-4858C6D33AF1}" dt="2024-10-07T13:08:19.321" v="54"/>
          <ac:spMkLst>
            <pc:docMk/>
            <pc:sldMk cId="3022924452" sldId="270"/>
            <ac:spMk id="2" creationId="{1D2652D5-10DE-6DD2-268B-CDA16520A7ED}"/>
          </ac:spMkLst>
        </pc:spChg>
        <pc:spChg chg="add del">
          <ac:chgData name="Biskup Jiří" userId="d4f916f0-0947-44c6-85e9-e67ce0096acc" providerId="ADAL" clId="{24354880-9151-4C2F-A15C-4858C6D33AF1}" dt="2024-10-07T13:09:18.875" v="56" actId="478"/>
          <ac:spMkLst>
            <pc:docMk/>
            <pc:sldMk cId="3022924452" sldId="270"/>
            <ac:spMk id="4" creationId="{20E7D1AB-626E-CB10-74AF-85D8427021E6}"/>
          </ac:spMkLst>
        </pc:spChg>
        <pc:spChg chg="add">
          <ac:chgData name="Biskup Jiří" userId="d4f916f0-0947-44c6-85e9-e67ce0096acc" providerId="ADAL" clId="{24354880-9151-4C2F-A15C-4858C6D33AF1}" dt="2024-10-07T13:09:21.403" v="57" actId="22"/>
          <ac:spMkLst>
            <pc:docMk/>
            <pc:sldMk cId="3022924452" sldId="270"/>
            <ac:spMk id="6" creationId="{346922B7-8002-3E90-0C34-EB45C54382A9}"/>
          </ac:spMkLst>
        </pc:spChg>
        <pc:spChg chg="del">
          <ac:chgData name="Biskup Jiří" userId="d4f916f0-0947-44c6-85e9-e67ce0096acc" providerId="ADAL" clId="{24354880-9151-4C2F-A15C-4858C6D33AF1}" dt="2024-10-07T13:07:48.751" v="51" actId="478"/>
          <ac:spMkLst>
            <pc:docMk/>
            <pc:sldMk cId="3022924452" sldId="270"/>
            <ac:spMk id="10" creationId="{5F31715F-8AF1-3A10-924D-CC52EB4DB608}"/>
          </ac:spMkLst>
        </pc:spChg>
        <pc:spChg chg="del">
          <ac:chgData name="Biskup Jiří" userId="d4f916f0-0947-44c6-85e9-e67ce0096acc" providerId="ADAL" clId="{24354880-9151-4C2F-A15C-4858C6D33AF1}" dt="2024-10-07T13:07:48.751" v="51" actId="478"/>
          <ac:spMkLst>
            <pc:docMk/>
            <pc:sldMk cId="3022924452" sldId="270"/>
            <ac:spMk id="13" creationId="{076586D5-3B7D-C740-2015-B2D6BB658968}"/>
          </ac:spMkLst>
        </pc:spChg>
        <pc:spChg chg="del">
          <ac:chgData name="Biskup Jiří" userId="d4f916f0-0947-44c6-85e9-e67ce0096acc" providerId="ADAL" clId="{24354880-9151-4C2F-A15C-4858C6D33AF1}" dt="2024-10-07T13:07:48.751" v="51" actId="478"/>
          <ac:spMkLst>
            <pc:docMk/>
            <pc:sldMk cId="3022924452" sldId="270"/>
            <ac:spMk id="15" creationId="{735D45F7-E221-5C3E-6E5C-077C352B4D19}"/>
          </ac:spMkLst>
        </pc:spChg>
        <pc:spChg chg="del">
          <ac:chgData name="Biskup Jiří" userId="d4f916f0-0947-44c6-85e9-e67ce0096acc" providerId="ADAL" clId="{24354880-9151-4C2F-A15C-4858C6D33AF1}" dt="2024-10-07T13:07:48.751" v="51" actId="478"/>
          <ac:spMkLst>
            <pc:docMk/>
            <pc:sldMk cId="3022924452" sldId="270"/>
            <ac:spMk id="16" creationId="{32447C9D-E099-A4BB-F83B-6E13B0A3D65F}"/>
          </ac:spMkLst>
        </pc:spChg>
        <pc:picChg chg="del">
          <ac:chgData name="Biskup Jiří" userId="d4f916f0-0947-44c6-85e9-e67ce0096acc" providerId="ADAL" clId="{24354880-9151-4C2F-A15C-4858C6D33AF1}" dt="2024-10-07T13:07:48.751" v="51" actId="478"/>
          <ac:picMkLst>
            <pc:docMk/>
            <pc:sldMk cId="3022924452" sldId="270"/>
            <ac:picMk id="9" creationId="{C03C159F-9C18-C1F0-978B-DA2A5E1DEF66}"/>
          </ac:picMkLst>
        </pc:picChg>
        <pc:picChg chg="del">
          <ac:chgData name="Biskup Jiří" userId="d4f916f0-0947-44c6-85e9-e67ce0096acc" providerId="ADAL" clId="{24354880-9151-4C2F-A15C-4858C6D33AF1}" dt="2024-10-07T13:07:48.751" v="51" actId="478"/>
          <ac:picMkLst>
            <pc:docMk/>
            <pc:sldMk cId="3022924452" sldId="270"/>
            <ac:picMk id="12" creationId="{AC6F3D9C-7B1B-72A3-AE9E-747CA61F4DBA}"/>
          </ac:picMkLst>
        </pc:picChg>
        <pc:picChg chg="del">
          <ac:chgData name="Biskup Jiří" userId="d4f916f0-0947-44c6-85e9-e67ce0096acc" providerId="ADAL" clId="{24354880-9151-4C2F-A15C-4858C6D33AF1}" dt="2024-10-07T13:07:48.751" v="51" actId="478"/>
          <ac:picMkLst>
            <pc:docMk/>
            <pc:sldMk cId="3022924452" sldId="270"/>
            <ac:picMk id="18" creationId="{8CB2DAAD-CC2B-B0FD-E1F8-97DE6D92D7EC}"/>
          </ac:picMkLst>
        </pc:picChg>
        <pc:cxnChg chg="del">
          <ac:chgData name="Biskup Jiří" userId="d4f916f0-0947-44c6-85e9-e67ce0096acc" providerId="ADAL" clId="{24354880-9151-4C2F-A15C-4858C6D33AF1}" dt="2024-10-07T13:07:48.751" v="51" actId="478"/>
          <ac:cxnSpMkLst>
            <pc:docMk/>
            <pc:sldMk cId="3022924452" sldId="270"/>
            <ac:cxnSpMk id="24" creationId="{6DFDA35B-E700-70A5-8F0A-5692E8B9B5AB}"/>
          </ac:cxnSpMkLst>
        </pc:cxnChg>
        <pc:cxnChg chg="del">
          <ac:chgData name="Biskup Jiří" userId="d4f916f0-0947-44c6-85e9-e67ce0096acc" providerId="ADAL" clId="{24354880-9151-4C2F-A15C-4858C6D33AF1}" dt="2024-10-07T13:07:48.751" v="51" actId="478"/>
          <ac:cxnSpMkLst>
            <pc:docMk/>
            <pc:sldMk cId="3022924452" sldId="270"/>
            <ac:cxnSpMk id="25" creationId="{F4C80EDE-9CBC-4AD4-DE31-AAF82484BEE8}"/>
          </ac:cxnSpMkLst>
        </pc:cxnChg>
        <pc:cxnChg chg="del">
          <ac:chgData name="Biskup Jiří" userId="d4f916f0-0947-44c6-85e9-e67ce0096acc" providerId="ADAL" clId="{24354880-9151-4C2F-A15C-4858C6D33AF1}" dt="2024-10-07T13:07:48.751" v="51" actId="478"/>
          <ac:cxnSpMkLst>
            <pc:docMk/>
            <pc:sldMk cId="3022924452" sldId="270"/>
            <ac:cxnSpMk id="26" creationId="{3544F3C2-D7C4-91FF-A305-CBBCFE97AECD}"/>
          </ac:cxnSpMkLst>
        </pc:cxnChg>
      </pc:sldChg>
      <pc:sldChg chg="del">
        <pc:chgData name="Biskup Jiří" userId="d4f916f0-0947-44c6-85e9-e67ce0096acc" providerId="ADAL" clId="{24354880-9151-4C2F-A15C-4858C6D33AF1}" dt="2024-10-07T13:15:40.105" v="94" actId="47"/>
        <pc:sldMkLst>
          <pc:docMk/>
          <pc:sldMk cId="4211989659" sldId="271"/>
        </pc:sldMkLst>
      </pc:sldChg>
      <pc:sldChg chg="del">
        <pc:chgData name="Biskup Jiří" userId="d4f916f0-0947-44c6-85e9-e67ce0096acc" providerId="ADAL" clId="{24354880-9151-4C2F-A15C-4858C6D33AF1}" dt="2024-10-07T13:15:40.105" v="94" actId="47"/>
        <pc:sldMkLst>
          <pc:docMk/>
          <pc:sldMk cId="2523107632" sldId="272"/>
        </pc:sldMkLst>
      </pc:sldChg>
      <pc:sldChg chg="del">
        <pc:chgData name="Biskup Jiří" userId="d4f916f0-0947-44c6-85e9-e67ce0096acc" providerId="ADAL" clId="{24354880-9151-4C2F-A15C-4858C6D33AF1}" dt="2024-10-07T13:15:40.105" v="94" actId="47"/>
        <pc:sldMkLst>
          <pc:docMk/>
          <pc:sldMk cId="2250311332" sldId="273"/>
        </pc:sldMkLst>
      </pc:sldChg>
      <pc:sldChg chg="del">
        <pc:chgData name="Biskup Jiří" userId="d4f916f0-0947-44c6-85e9-e67ce0096acc" providerId="ADAL" clId="{24354880-9151-4C2F-A15C-4858C6D33AF1}" dt="2024-10-07T13:15:40.105" v="94" actId="47"/>
        <pc:sldMkLst>
          <pc:docMk/>
          <pc:sldMk cId="3066255616" sldId="274"/>
        </pc:sldMkLst>
      </pc:sldChg>
      <pc:sldChg chg="del">
        <pc:chgData name="Biskup Jiří" userId="d4f916f0-0947-44c6-85e9-e67ce0096acc" providerId="ADAL" clId="{24354880-9151-4C2F-A15C-4858C6D33AF1}" dt="2024-10-07T13:15:40.105" v="94" actId="47"/>
        <pc:sldMkLst>
          <pc:docMk/>
          <pc:sldMk cId="3224719671" sldId="276"/>
        </pc:sldMkLst>
      </pc:sldChg>
      <pc:sldChg chg="del">
        <pc:chgData name="Biskup Jiří" userId="d4f916f0-0947-44c6-85e9-e67ce0096acc" providerId="ADAL" clId="{24354880-9151-4C2F-A15C-4858C6D33AF1}" dt="2024-10-07T13:15:40.105" v="94" actId="47"/>
        <pc:sldMkLst>
          <pc:docMk/>
          <pc:sldMk cId="3098330697" sldId="277"/>
        </pc:sldMkLst>
      </pc:sldChg>
      <pc:sldChg chg="del">
        <pc:chgData name="Biskup Jiří" userId="d4f916f0-0947-44c6-85e9-e67ce0096acc" providerId="ADAL" clId="{24354880-9151-4C2F-A15C-4858C6D33AF1}" dt="2024-10-07T13:15:40.105" v="94" actId="47"/>
        <pc:sldMkLst>
          <pc:docMk/>
          <pc:sldMk cId="1247837637" sldId="278"/>
        </pc:sldMkLst>
      </pc:sldChg>
      <pc:sldChg chg="del">
        <pc:chgData name="Biskup Jiří" userId="d4f916f0-0947-44c6-85e9-e67ce0096acc" providerId="ADAL" clId="{24354880-9151-4C2F-A15C-4858C6D33AF1}" dt="2024-10-07T13:15:40.105" v="94" actId="47"/>
        <pc:sldMkLst>
          <pc:docMk/>
          <pc:sldMk cId="3013868229" sldId="279"/>
        </pc:sldMkLst>
      </pc:sldChg>
      <pc:sldChg chg="del">
        <pc:chgData name="Biskup Jiří" userId="d4f916f0-0947-44c6-85e9-e67ce0096acc" providerId="ADAL" clId="{24354880-9151-4C2F-A15C-4858C6D33AF1}" dt="2024-10-07T13:15:40.105" v="94" actId="47"/>
        <pc:sldMkLst>
          <pc:docMk/>
          <pc:sldMk cId="1154377731" sldId="280"/>
        </pc:sldMkLst>
      </pc:sldChg>
      <pc:sldChg chg="del">
        <pc:chgData name="Biskup Jiří" userId="d4f916f0-0947-44c6-85e9-e67ce0096acc" providerId="ADAL" clId="{24354880-9151-4C2F-A15C-4858C6D33AF1}" dt="2024-10-07T13:15:40.105" v="94" actId="47"/>
        <pc:sldMkLst>
          <pc:docMk/>
          <pc:sldMk cId="3473266858" sldId="281"/>
        </pc:sldMkLst>
      </pc:sldChg>
      <pc:sldChg chg="del">
        <pc:chgData name="Biskup Jiří" userId="d4f916f0-0947-44c6-85e9-e67ce0096acc" providerId="ADAL" clId="{24354880-9151-4C2F-A15C-4858C6D33AF1}" dt="2024-10-07T13:15:40.105" v="94" actId="47"/>
        <pc:sldMkLst>
          <pc:docMk/>
          <pc:sldMk cId="513337144" sldId="282"/>
        </pc:sldMkLst>
      </pc:sldChg>
      <pc:sldChg chg="del">
        <pc:chgData name="Biskup Jiří" userId="d4f916f0-0947-44c6-85e9-e67ce0096acc" providerId="ADAL" clId="{24354880-9151-4C2F-A15C-4858C6D33AF1}" dt="2024-10-07T13:15:40.105" v="94" actId="47"/>
        <pc:sldMkLst>
          <pc:docMk/>
          <pc:sldMk cId="438939528" sldId="283"/>
        </pc:sldMkLst>
      </pc:sldChg>
      <pc:sldChg chg="del">
        <pc:chgData name="Biskup Jiří" userId="d4f916f0-0947-44c6-85e9-e67ce0096acc" providerId="ADAL" clId="{24354880-9151-4C2F-A15C-4858C6D33AF1}" dt="2024-10-07T13:15:40.105" v="94" actId="47"/>
        <pc:sldMkLst>
          <pc:docMk/>
          <pc:sldMk cId="4133721593" sldId="284"/>
        </pc:sldMkLst>
      </pc:sldChg>
      <pc:sldChg chg="del">
        <pc:chgData name="Biskup Jiří" userId="d4f916f0-0947-44c6-85e9-e67ce0096acc" providerId="ADAL" clId="{24354880-9151-4C2F-A15C-4858C6D33AF1}" dt="2024-10-07T13:15:40.105" v="94" actId="47"/>
        <pc:sldMkLst>
          <pc:docMk/>
          <pc:sldMk cId="710889719" sldId="285"/>
        </pc:sldMkLst>
      </pc:sldChg>
      <pc:sldChg chg="del">
        <pc:chgData name="Biskup Jiří" userId="d4f916f0-0947-44c6-85e9-e67ce0096acc" providerId="ADAL" clId="{24354880-9151-4C2F-A15C-4858C6D33AF1}" dt="2024-10-07T13:15:40.105" v="94" actId="47"/>
        <pc:sldMkLst>
          <pc:docMk/>
          <pc:sldMk cId="3719322192" sldId="286"/>
        </pc:sldMkLst>
      </pc:sldChg>
      <pc:sldChg chg="del">
        <pc:chgData name="Biskup Jiří" userId="d4f916f0-0947-44c6-85e9-e67ce0096acc" providerId="ADAL" clId="{24354880-9151-4C2F-A15C-4858C6D33AF1}" dt="2024-10-07T13:15:40.105" v="94" actId="47"/>
        <pc:sldMkLst>
          <pc:docMk/>
          <pc:sldMk cId="2650203844" sldId="287"/>
        </pc:sldMkLst>
      </pc:sldChg>
      <pc:sldChg chg="del">
        <pc:chgData name="Biskup Jiří" userId="d4f916f0-0947-44c6-85e9-e67ce0096acc" providerId="ADAL" clId="{24354880-9151-4C2F-A15C-4858C6D33AF1}" dt="2024-10-07T13:15:40.105" v="94" actId="47"/>
        <pc:sldMkLst>
          <pc:docMk/>
          <pc:sldMk cId="2557915114" sldId="288"/>
        </pc:sldMkLst>
      </pc:sldChg>
      <pc:sldChg chg="del">
        <pc:chgData name="Biskup Jiří" userId="d4f916f0-0947-44c6-85e9-e67ce0096acc" providerId="ADAL" clId="{24354880-9151-4C2F-A15C-4858C6D33AF1}" dt="2024-10-07T13:15:40.105" v="94" actId="47"/>
        <pc:sldMkLst>
          <pc:docMk/>
          <pc:sldMk cId="3343522910" sldId="289"/>
        </pc:sldMkLst>
      </pc:sldChg>
      <pc:sldChg chg="del">
        <pc:chgData name="Biskup Jiří" userId="d4f916f0-0947-44c6-85e9-e67ce0096acc" providerId="ADAL" clId="{24354880-9151-4C2F-A15C-4858C6D33AF1}" dt="2024-10-07T13:15:40.105" v="94" actId="47"/>
        <pc:sldMkLst>
          <pc:docMk/>
          <pc:sldMk cId="1174227035" sldId="290"/>
        </pc:sldMkLst>
      </pc:sldChg>
      <pc:sldChg chg="del">
        <pc:chgData name="Biskup Jiří" userId="d4f916f0-0947-44c6-85e9-e67ce0096acc" providerId="ADAL" clId="{24354880-9151-4C2F-A15C-4858C6D33AF1}" dt="2024-10-07T13:15:40.105" v="94" actId="47"/>
        <pc:sldMkLst>
          <pc:docMk/>
          <pc:sldMk cId="301265360" sldId="291"/>
        </pc:sldMkLst>
      </pc:sldChg>
      <pc:sldChg chg="del">
        <pc:chgData name="Biskup Jiří" userId="d4f916f0-0947-44c6-85e9-e67ce0096acc" providerId="ADAL" clId="{24354880-9151-4C2F-A15C-4858C6D33AF1}" dt="2024-10-07T13:15:40.105" v="94" actId="47"/>
        <pc:sldMkLst>
          <pc:docMk/>
          <pc:sldMk cId="718070541" sldId="292"/>
        </pc:sldMkLst>
      </pc:sldChg>
      <pc:sldChg chg="modSp new mod">
        <pc:chgData name="Biskup Jiří" userId="d4f916f0-0947-44c6-85e9-e67ce0096acc" providerId="ADAL" clId="{24354880-9151-4C2F-A15C-4858C6D33AF1}" dt="2024-10-07T13:09:58.956" v="63" actId="207"/>
        <pc:sldMkLst>
          <pc:docMk/>
          <pc:sldMk cId="3486690683" sldId="293"/>
        </pc:sldMkLst>
        <pc:spChg chg="mod">
          <ac:chgData name="Biskup Jiří" userId="d4f916f0-0947-44c6-85e9-e67ce0096acc" providerId="ADAL" clId="{24354880-9151-4C2F-A15C-4858C6D33AF1}" dt="2024-10-07T13:09:38.703" v="59"/>
          <ac:spMkLst>
            <pc:docMk/>
            <pc:sldMk cId="3486690683" sldId="293"/>
            <ac:spMk id="2" creationId="{2B2791CA-2008-F59B-A5E2-F390A5A4C300}"/>
          </ac:spMkLst>
        </pc:spChg>
        <pc:spChg chg="mod">
          <ac:chgData name="Biskup Jiří" userId="d4f916f0-0947-44c6-85e9-e67ce0096acc" providerId="ADAL" clId="{24354880-9151-4C2F-A15C-4858C6D33AF1}" dt="2024-10-07T13:09:58.956" v="63" actId="207"/>
          <ac:spMkLst>
            <pc:docMk/>
            <pc:sldMk cId="3486690683" sldId="293"/>
            <ac:spMk id="3" creationId="{AACCB5EB-D4E9-3B73-3EE4-4C79219CE77C}"/>
          </ac:spMkLst>
        </pc:spChg>
      </pc:sldChg>
      <pc:sldChg chg="modSp add mod">
        <pc:chgData name="Biskup Jiří" userId="d4f916f0-0947-44c6-85e9-e67ce0096acc" providerId="ADAL" clId="{24354880-9151-4C2F-A15C-4858C6D33AF1}" dt="2024-10-07T13:10:45.156" v="66"/>
        <pc:sldMkLst>
          <pc:docMk/>
          <pc:sldMk cId="1256750135" sldId="294"/>
        </pc:sldMkLst>
        <pc:spChg chg="mod">
          <ac:chgData name="Biskup Jiří" userId="d4f916f0-0947-44c6-85e9-e67ce0096acc" providerId="ADAL" clId="{24354880-9151-4C2F-A15C-4858C6D33AF1}" dt="2024-10-07T13:10:32.774" v="65"/>
          <ac:spMkLst>
            <pc:docMk/>
            <pc:sldMk cId="1256750135" sldId="294"/>
            <ac:spMk id="2" creationId="{2B2791CA-2008-F59B-A5E2-F390A5A4C300}"/>
          </ac:spMkLst>
        </pc:spChg>
        <pc:spChg chg="mod">
          <ac:chgData name="Biskup Jiří" userId="d4f916f0-0947-44c6-85e9-e67ce0096acc" providerId="ADAL" clId="{24354880-9151-4C2F-A15C-4858C6D33AF1}" dt="2024-10-07T13:10:45.156" v="66"/>
          <ac:spMkLst>
            <pc:docMk/>
            <pc:sldMk cId="1256750135" sldId="294"/>
            <ac:spMk id="3" creationId="{AACCB5EB-D4E9-3B73-3EE4-4C79219CE77C}"/>
          </ac:spMkLst>
        </pc:spChg>
      </pc:sldChg>
      <pc:sldChg chg="modSp add mod">
        <pc:chgData name="Biskup Jiří" userId="d4f916f0-0947-44c6-85e9-e67ce0096acc" providerId="ADAL" clId="{24354880-9151-4C2F-A15C-4858C6D33AF1}" dt="2024-10-07T13:11:18.034" v="69"/>
        <pc:sldMkLst>
          <pc:docMk/>
          <pc:sldMk cId="178144401" sldId="295"/>
        </pc:sldMkLst>
        <pc:spChg chg="mod">
          <ac:chgData name="Biskup Jiří" userId="d4f916f0-0947-44c6-85e9-e67ce0096acc" providerId="ADAL" clId="{24354880-9151-4C2F-A15C-4858C6D33AF1}" dt="2024-10-07T13:11:08.663" v="68"/>
          <ac:spMkLst>
            <pc:docMk/>
            <pc:sldMk cId="178144401" sldId="295"/>
            <ac:spMk id="2" creationId="{2B2791CA-2008-F59B-A5E2-F390A5A4C300}"/>
          </ac:spMkLst>
        </pc:spChg>
        <pc:spChg chg="mod">
          <ac:chgData name="Biskup Jiří" userId="d4f916f0-0947-44c6-85e9-e67ce0096acc" providerId="ADAL" clId="{24354880-9151-4C2F-A15C-4858C6D33AF1}" dt="2024-10-07T13:11:18.034" v="69"/>
          <ac:spMkLst>
            <pc:docMk/>
            <pc:sldMk cId="178144401" sldId="295"/>
            <ac:spMk id="3" creationId="{AACCB5EB-D4E9-3B73-3EE4-4C79219CE77C}"/>
          </ac:spMkLst>
        </pc:spChg>
      </pc:sldChg>
      <pc:sldChg chg="modSp add mod">
        <pc:chgData name="Biskup Jiří" userId="d4f916f0-0947-44c6-85e9-e67ce0096acc" providerId="ADAL" clId="{24354880-9151-4C2F-A15C-4858C6D33AF1}" dt="2024-10-07T13:11:49.861" v="72"/>
        <pc:sldMkLst>
          <pc:docMk/>
          <pc:sldMk cId="536479391" sldId="296"/>
        </pc:sldMkLst>
        <pc:spChg chg="mod">
          <ac:chgData name="Biskup Jiří" userId="d4f916f0-0947-44c6-85e9-e67ce0096acc" providerId="ADAL" clId="{24354880-9151-4C2F-A15C-4858C6D33AF1}" dt="2024-10-07T13:11:41.513" v="71"/>
          <ac:spMkLst>
            <pc:docMk/>
            <pc:sldMk cId="536479391" sldId="296"/>
            <ac:spMk id="2" creationId="{2B2791CA-2008-F59B-A5E2-F390A5A4C300}"/>
          </ac:spMkLst>
        </pc:spChg>
        <pc:spChg chg="mod">
          <ac:chgData name="Biskup Jiří" userId="d4f916f0-0947-44c6-85e9-e67ce0096acc" providerId="ADAL" clId="{24354880-9151-4C2F-A15C-4858C6D33AF1}" dt="2024-10-07T13:11:49.861" v="72"/>
          <ac:spMkLst>
            <pc:docMk/>
            <pc:sldMk cId="536479391" sldId="296"/>
            <ac:spMk id="3" creationId="{AACCB5EB-D4E9-3B73-3EE4-4C79219CE77C}"/>
          </ac:spMkLst>
        </pc:spChg>
      </pc:sldChg>
      <pc:sldChg chg="modSp add mod">
        <pc:chgData name="Biskup Jiří" userId="d4f916f0-0947-44c6-85e9-e67ce0096acc" providerId="ADAL" clId="{24354880-9151-4C2F-A15C-4858C6D33AF1}" dt="2024-10-07T13:12:20.788" v="75"/>
        <pc:sldMkLst>
          <pc:docMk/>
          <pc:sldMk cId="519267657" sldId="297"/>
        </pc:sldMkLst>
        <pc:spChg chg="mod">
          <ac:chgData name="Biskup Jiří" userId="d4f916f0-0947-44c6-85e9-e67ce0096acc" providerId="ADAL" clId="{24354880-9151-4C2F-A15C-4858C6D33AF1}" dt="2024-10-07T13:12:12.069" v="74"/>
          <ac:spMkLst>
            <pc:docMk/>
            <pc:sldMk cId="519267657" sldId="297"/>
            <ac:spMk id="2" creationId="{2B2791CA-2008-F59B-A5E2-F390A5A4C300}"/>
          </ac:spMkLst>
        </pc:spChg>
        <pc:spChg chg="mod">
          <ac:chgData name="Biskup Jiří" userId="d4f916f0-0947-44c6-85e9-e67ce0096acc" providerId="ADAL" clId="{24354880-9151-4C2F-A15C-4858C6D33AF1}" dt="2024-10-07T13:12:20.788" v="75"/>
          <ac:spMkLst>
            <pc:docMk/>
            <pc:sldMk cId="519267657" sldId="297"/>
            <ac:spMk id="3" creationId="{AACCB5EB-D4E9-3B73-3EE4-4C79219CE77C}"/>
          </ac:spMkLst>
        </pc:spChg>
      </pc:sldChg>
      <pc:sldChg chg="modSp add mod">
        <pc:chgData name="Biskup Jiří" userId="d4f916f0-0947-44c6-85e9-e67ce0096acc" providerId="ADAL" clId="{24354880-9151-4C2F-A15C-4858C6D33AF1}" dt="2024-10-07T13:12:52.974" v="79" actId="207"/>
        <pc:sldMkLst>
          <pc:docMk/>
          <pc:sldMk cId="3280257788" sldId="298"/>
        </pc:sldMkLst>
        <pc:spChg chg="mod">
          <ac:chgData name="Biskup Jiří" userId="d4f916f0-0947-44c6-85e9-e67ce0096acc" providerId="ADAL" clId="{24354880-9151-4C2F-A15C-4858C6D33AF1}" dt="2024-10-07T13:12:42.527" v="77"/>
          <ac:spMkLst>
            <pc:docMk/>
            <pc:sldMk cId="3280257788" sldId="298"/>
            <ac:spMk id="2" creationId="{2B2791CA-2008-F59B-A5E2-F390A5A4C300}"/>
          </ac:spMkLst>
        </pc:spChg>
        <pc:spChg chg="mod">
          <ac:chgData name="Biskup Jiří" userId="d4f916f0-0947-44c6-85e9-e67ce0096acc" providerId="ADAL" clId="{24354880-9151-4C2F-A15C-4858C6D33AF1}" dt="2024-10-07T13:12:52.974" v="79" actId="207"/>
          <ac:spMkLst>
            <pc:docMk/>
            <pc:sldMk cId="3280257788" sldId="298"/>
            <ac:spMk id="3" creationId="{AACCB5EB-D4E9-3B73-3EE4-4C79219CE77C}"/>
          </ac:spMkLst>
        </pc:spChg>
      </pc:sldChg>
      <pc:sldChg chg="modSp add mod">
        <pc:chgData name="Biskup Jiří" userId="d4f916f0-0947-44c6-85e9-e67ce0096acc" providerId="ADAL" clId="{24354880-9151-4C2F-A15C-4858C6D33AF1}" dt="2024-10-07T13:13:20.240" v="82"/>
        <pc:sldMkLst>
          <pc:docMk/>
          <pc:sldMk cId="3273926079" sldId="299"/>
        </pc:sldMkLst>
        <pc:spChg chg="mod">
          <ac:chgData name="Biskup Jiří" userId="d4f916f0-0947-44c6-85e9-e67ce0096acc" providerId="ADAL" clId="{24354880-9151-4C2F-A15C-4858C6D33AF1}" dt="2024-10-07T13:13:09.998" v="81"/>
          <ac:spMkLst>
            <pc:docMk/>
            <pc:sldMk cId="3273926079" sldId="299"/>
            <ac:spMk id="2" creationId="{2B2791CA-2008-F59B-A5E2-F390A5A4C300}"/>
          </ac:spMkLst>
        </pc:spChg>
        <pc:spChg chg="mod">
          <ac:chgData name="Biskup Jiří" userId="d4f916f0-0947-44c6-85e9-e67ce0096acc" providerId="ADAL" clId="{24354880-9151-4C2F-A15C-4858C6D33AF1}" dt="2024-10-07T13:13:20.240" v="82"/>
          <ac:spMkLst>
            <pc:docMk/>
            <pc:sldMk cId="3273926079" sldId="299"/>
            <ac:spMk id="3" creationId="{AACCB5EB-D4E9-3B73-3EE4-4C79219CE77C}"/>
          </ac:spMkLst>
        </pc:spChg>
      </pc:sldChg>
      <pc:sldChg chg="modSp add mod">
        <pc:chgData name="Biskup Jiří" userId="d4f916f0-0947-44c6-85e9-e67ce0096acc" providerId="ADAL" clId="{24354880-9151-4C2F-A15C-4858C6D33AF1}" dt="2024-10-07T13:13:57.484" v="85"/>
        <pc:sldMkLst>
          <pc:docMk/>
          <pc:sldMk cId="3452893968" sldId="300"/>
        </pc:sldMkLst>
        <pc:spChg chg="mod">
          <ac:chgData name="Biskup Jiří" userId="d4f916f0-0947-44c6-85e9-e67ce0096acc" providerId="ADAL" clId="{24354880-9151-4C2F-A15C-4858C6D33AF1}" dt="2024-10-07T13:13:48.861" v="84"/>
          <ac:spMkLst>
            <pc:docMk/>
            <pc:sldMk cId="3452893968" sldId="300"/>
            <ac:spMk id="2" creationId="{2B2791CA-2008-F59B-A5E2-F390A5A4C300}"/>
          </ac:spMkLst>
        </pc:spChg>
        <pc:spChg chg="mod">
          <ac:chgData name="Biskup Jiří" userId="d4f916f0-0947-44c6-85e9-e67ce0096acc" providerId="ADAL" clId="{24354880-9151-4C2F-A15C-4858C6D33AF1}" dt="2024-10-07T13:13:57.484" v="85"/>
          <ac:spMkLst>
            <pc:docMk/>
            <pc:sldMk cId="3452893968" sldId="300"/>
            <ac:spMk id="3" creationId="{AACCB5EB-D4E9-3B73-3EE4-4C79219CE77C}"/>
          </ac:spMkLst>
        </pc:spChg>
      </pc:sldChg>
      <pc:sldChg chg="modSp add mod">
        <pc:chgData name="Biskup Jiří" userId="d4f916f0-0947-44c6-85e9-e67ce0096acc" providerId="ADAL" clId="{24354880-9151-4C2F-A15C-4858C6D33AF1}" dt="2024-10-07T13:14:23.722" v="88"/>
        <pc:sldMkLst>
          <pc:docMk/>
          <pc:sldMk cId="2313715195" sldId="301"/>
        </pc:sldMkLst>
        <pc:spChg chg="mod">
          <ac:chgData name="Biskup Jiří" userId="d4f916f0-0947-44c6-85e9-e67ce0096acc" providerId="ADAL" clId="{24354880-9151-4C2F-A15C-4858C6D33AF1}" dt="2024-10-07T13:14:14.417" v="87"/>
          <ac:spMkLst>
            <pc:docMk/>
            <pc:sldMk cId="2313715195" sldId="301"/>
            <ac:spMk id="2" creationId="{2B2791CA-2008-F59B-A5E2-F390A5A4C300}"/>
          </ac:spMkLst>
        </pc:spChg>
        <pc:spChg chg="mod">
          <ac:chgData name="Biskup Jiří" userId="d4f916f0-0947-44c6-85e9-e67ce0096acc" providerId="ADAL" clId="{24354880-9151-4C2F-A15C-4858C6D33AF1}" dt="2024-10-07T13:14:23.722" v="88"/>
          <ac:spMkLst>
            <pc:docMk/>
            <pc:sldMk cId="2313715195" sldId="301"/>
            <ac:spMk id="3" creationId="{AACCB5EB-D4E9-3B73-3EE4-4C79219CE77C}"/>
          </ac:spMkLst>
        </pc:spChg>
      </pc:sldChg>
      <pc:sldChg chg="modSp add mod">
        <pc:chgData name="Biskup Jiří" userId="d4f916f0-0947-44c6-85e9-e67ce0096acc" providerId="ADAL" clId="{24354880-9151-4C2F-A15C-4858C6D33AF1}" dt="2024-10-07T13:15:28.190" v="93"/>
        <pc:sldMkLst>
          <pc:docMk/>
          <pc:sldMk cId="2169987747" sldId="302"/>
        </pc:sldMkLst>
        <pc:spChg chg="mod">
          <ac:chgData name="Biskup Jiří" userId="d4f916f0-0947-44c6-85e9-e67ce0096acc" providerId="ADAL" clId="{24354880-9151-4C2F-A15C-4858C6D33AF1}" dt="2024-10-07T13:15:16.739" v="92"/>
          <ac:spMkLst>
            <pc:docMk/>
            <pc:sldMk cId="2169987747" sldId="302"/>
            <ac:spMk id="2" creationId="{2B2791CA-2008-F59B-A5E2-F390A5A4C300}"/>
          </ac:spMkLst>
        </pc:spChg>
        <pc:spChg chg="mod">
          <ac:chgData name="Biskup Jiří" userId="d4f916f0-0947-44c6-85e9-e67ce0096acc" providerId="ADAL" clId="{24354880-9151-4C2F-A15C-4858C6D33AF1}" dt="2024-10-07T13:15:28.190" v="93"/>
          <ac:spMkLst>
            <pc:docMk/>
            <pc:sldMk cId="2169987747" sldId="302"/>
            <ac:spMk id="3" creationId="{AACCB5EB-D4E9-3B73-3EE4-4C79219CE77C}"/>
          </ac:spMkLst>
        </pc:spChg>
      </pc:sldChg>
    </pc:docChg>
  </pc:docChgLst>
  <pc:docChgLst>
    <pc:chgData name="Biskup Jiří" userId="d4f916f0-0947-44c6-85e9-e67ce0096acc" providerId="ADAL" clId="{58829BFB-7AC7-42D3-8A03-D93A1636B8E8}"/>
    <pc:docChg chg="undo custSel addSld delSld modSld sldOrd">
      <pc:chgData name="Biskup Jiří" userId="d4f916f0-0947-44c6-85e9-e67ce0096acc" providerId="ADAL" clId="{58829BFB-7AC7-42D3-8A03-D93A1636B8E8}" dt="2024-06-21T15:17:08.249" v="990" actId="20577"/>
      <pc:docMkLst>
        <pc:docMk/>
      </pc:docMkLst>
      <pc:sldChg chg="modSp mod">
        <pc:chgData name="Biskup Jiří" userId="d4f916f0-0947-44c6-85e9-e67ce0096acc" providerId="ADAL" clId="{58829BFB-7AC7-42D3-8A03-D93A1636B8E8}" dt="2024-06-21T13:03:22.478" v="660" actId="20577"/>
        <pc:sldMkLst>
          <pc:docMk/>
          <pc:sldMk cId="94712195" sldId="263"/>
        </pc:sldMkLst>
        <pc:spChg chg="mod">
          <ac:chgData name="Biskup Jiří" userId="d4f916f0-0947-44c6-85e9-e67ce0096acc" providerId="ADAL" clId="{58829BFB-7AC7-42D3-8A03-D93A1636B8E8}" dt="2024-06-21T13:03:22.478" v="660" actId="20577"/>
          <ac:spMkLst>
            <pc:docMk/>
            <pc:sldMk cId="94712195" sldId="263"/>
            <ac:spMk id="2" creationId="{1D627AB0-DBD8-FDA4-B784-E5CB46E804DB}"/>
          </ac:spMkLst>
        </pc:spChg>
      </pc:sldChg>
      <pc:sldChg chg="addSp modSp mod">
        <pc:chgData name="Biskup Jiří" userId="d4f916f0-0947-44c6-85e9-e67ce0096acc" providerId="ADAL" clId="{58829BFB-7AC7-42D3-8A03-D93A1636B8E8}" dt="2024-06-20T16:56:48.594" v="8" actId="1076"/>
        <pc:sldMkLst>
          <pc:docMk/>
          <pc:sldMk cId="1018293944" sldId="265"/>
        </pc:sldMkLst>
        <pc:spChg chg="mod">
          <ac:chgData name="Biskup Jiří" userId="d4f916f0-0947-44c6-85e9-e67ce0096acc" providerId="ADAL" clId="{58829BFB-7AC7-42D3-8A03-D93A1636B8E8}" dt="2024-06-20T16:56:43.081" v="6" actId="122"/>
          <ac:spMkLst>
            <pc:docMk/>
            <pc:sldMk cId="1018293944" sldId="265"/>
            <ac:spMk id="3" creationId="{FD6342AD-3DA3-6731-527C-8E68832C00EF}"/>
          </ac:spMkLst>
        </pc:spChg>
        <pc:picChg chg="add mod">
          <ac:chgData name="Biskup Jiří" userId="d4f916f0-0947-44c6-85e9-e67ce0096acc" providerId="ADAL" clId="{58829BFB-7AC7-42D3-8A03-D93A1636B8E8}" dt="2024-06-20T16:56:46.226" v="7" actId="1076"/>
          <ac:picMkLst>
            <pc:docMk/>
            <pc:sldMk cId="1018293944" sldId="265"/>
            <ac:picMk id="5" creationId="{9127C17D-AF6D-B9A7-58D5-90AC4E140A29}"/>
          </ac:picMkLst>
        </pc:picChg>
        <pc:picChg chg="mod">
          <ac:chgData name="Biskup Jiří" userId="d4f916f0-0947-44c6-85e9-e67ce0096acc" providerId="ADAL" clId="{58829BFB-7AC7-42D3-8A03-D93A1636B8E8}" dt="2024-06-20T16:56:48.594" v="8" actId="1076"/>
          <ac:picMkLst>
            <pc:docMk/>
            <pc:sldMk cId="1018293944" sldId="265"/>
            <ac:picMk id="7" creationId="{CDD01EF7-CA79-A0AF-42E9-78BC80B90603}"/>
          </ac:picMkLst>
        </pc:picChg>
      </pc:sldChg>
      <pc:sldChg chg="addSp delSp modSp mod">
        <pc:chgData name="Biskup Jiří" userId="d4f916f0-0947-44c6-85e9-e67ce0096acc" providerId="ADAL" clId="{58829BFB-7AC7-42D3-8A03-D93A1636B8E8}" dt="2024-06-21T13:15:26.066" v="665" actId="20577"/>
        <pc:sldMkLst>
          <pc:docMk/>
          <pc:sldMk cId="3372537265" sldId="266"/>
        </pc:sldMkLst>
        <pc:spChg chg="mod">
          <ac:chgData name="Biskup Jiří" userId="d4f916f0-0947-44c6-85e9-e67ce0096acc" providerId="ADAL" clId="{58829BFB-7AC7-42D3-8A03-D93A1636B8E8}" dt="2024-06-21T13:15:26.066" v="665" actId="20577"/>
          <ac:spMkLst>
            <pc:docMk/>
            <pc:sldMk cId="3372537265" sldId="266"/>
            <ac:spMk id="3" creationId="{FD6342AD-3DA3-6731-527C-8E68832C00EF}"/>
          </ac:spMkLst>
        </pc:spChg>
        <pc:picChg chg="add del mod">
          <ac:chgData name="Biskup Jiří" userId="d4f916f0-0947-44c6-85e9-e67ce0096acc" providerId="ADAL" clId="{58829BFB-7AC7-42D3-8A03-D93A1636B8E8}" dt="2024-06-21T13:15:23.385" v="661" actId="478"/>
          <ac:picMkLst>
            <pc:docMk/>
            <pc:sldMk cId="3372537265" sldId="266"/>
            <ac:picMk id="5" creationId="{9DA5ADF4-806E-9798-C2E4-219233A45324}"/>
          </ac:picMkLst>
        </pc:picChg>
      </pc:sldChg>
      <pc:sldChg chg="addSp delSp modSp mod modNotesTx">
        <pc:chgData name="Biskup Jiří" userId="d4f916f0-0947-44c6-85e9-e67ce0096acc" providerId="ADAL" clId="{58829BFB-7AC7-42D3-8A03-D93A1636B8E8}" dt="2024-06-21T13:33:23.257" v="775" actId="20577"/>
        <pc:sldMkLst>
          <pc:docMk/>
          <pc:sldMk cId="2154661027" sldId="268"/>
        </pc:sldMkLst>
        <pc:spChg chg="mod">
          <ac:chgData name="Biskup Jiří" userId="d4f916f0-0947-44c6-85e9-e67ce0096acc" providerId="ADAL" clId="{58829BFB-7AC7-42D3-8A03-D93A1636B8E8}" dt="2024-06-21T13:33:23.257" v="775" actId="20577"/>
          <ac:spMkLst>
            <pc:docMk/>
            <pc:sldMk cId="2154661027" sldId="268"/>
            <ac:spMk id="2" creationId="{1D2652D5-10DE-6DD2-268B-CDA16520A7ED}"/>
          </ac:spMkLst>
        </pc:spChg>
        <pc:spChg chg="del mod">
          <ac:chgData name="Biskup Jiří" userId="d4f916f0-0947-44c6-85e9-e67ce0096acc" providerId="ADAL" clId="{58829BFB-7AC7-42D3-8A03-D93A1636B8E8}" dt="2024-06-20T17:27:13.019" v="395" actId="478"/>
          <ac:spMkLst>
            <pc:docMk/>
            <pc:sldMk cId="2154661027" sldId="268"/>
            <ac:spMk id="3" creationId="{FD6342AD-3DA3-6731-527C-8E68832C00EF}"/>
          </ac:spMkLst>
        </pc:spChg>
        <pc:picChg chg="add del mod">
          <ac:chgData name="Biskup Jiří" userId="d4f916f0-0947-44c6-85e9-e67ce0096acc" providerId="ADAL" clId="{58829BFB-7AC7-42D3-8A03-D93A1636B8E8}" dt="2024-06-20T17:30:31.737" v="399" actId="478"/>
          <ac:picMkLst>
            <pc:docMk/>
            <pc:sldMk cId="2154661027" sldId="268"/>
            <ac:picMk id="5" creationId="{89299B3C-F616-498A-6734-7FD32196551F}"/>
          </ac:picMkLst>
        </pc:picChg>
        <pc:picChg chg="add mod">
          <ac:chgData name="Biskup Jiří" userId="d4f916f0-0947-44c6-85e9-e67ce0096acc" providerId="ADAL" clId="{58829BFB-7AC7-42D3-8A03-D93A1636B8E8}" dt="2024-06-20T17:37:38.477" v="444" actId="1035"/>
          <ac:picMkLst>
            <pc:docMk/>
            <pc:sldMk cId="2154661027" sldId="268"/>
            <ac:picMk id="7" creationId="{271E0569-FCA2-2849-3F07-BAD0E567ACB4}"/>
          </ac:picMkLst>
        </pc:picChg>
        <pc:picChg chg="add del mod">
          <ac:chgData name="Biskup Jiří" userId="d4f916f0-0947-44c6-85e9-e67ce0096acc" providerId="ADAL" clId="{58829BFB-7AC7-42D3-8A03-D93A1636B8E8}" dt="2024-06-20T17:36:38.046" v="412" actId="21"/>
          <ac:picMkLst>
            <pc:docMk/>
            <pc:sldMk cId="2154661027" sldId="268"/>
            <ac:picMk id="9" creationId="{23430F85-1625-8D4F-8ECF-D2CE2AD2371F}"/>
          </ac:picMkLst>
        </pc:picChg>
        <pc:picChg chg="add del mod">
          <ac:chgData name="Biskup Jiří" userId="d4f916f0-0947-44c6-85e9-e67ce0096acc" providerId="ADAL" clId="{58829BFB-7AC7-42D3-8A03-D93A1636B8E8}" dt="2024-06-20T17:40:03.645" v="461" actId="478"/>
          <ac:picMkLst>
            <pc:docMk/>
            <pc:sldMk cId="2154661027" sldId="268"/>
            <ac:picMk id="11" creationId="{A7C9DB75-6414-1391-1553-8A4FB41E0602}"/>
          </ac:picMkLst>
        </pc:picChg>
      </pc:sldChg>
      <pc:sldChg chg="addSp delSp modSp mod modNotesTx">
        <pc:chgData name="Biskup Jiří" userId="d4f916f0-0947-44c6-85e9-e67ce0096acc" providerId="ADAL" clId="{58829BFB-7AC7-42D3-8A03-D93A1636B8E8}" dt="2024-06-21T14:31:13.475" v="888" actId="20577"/>
        <pc:sldMkLst>
          <pc:docMk/>
          <pc:sldMk cId="2313392025" sldId="269"/>
        </pc:sldMkLst>
        <pc:spChg chg="mod">
          <ac:chgData name="Biskup Jiří" userId="d4f916f0-0947-44c6-85e9-e67ce0096acc" providerId="ADAL" clId="{58829BFB-7AC7-42D3-8A03-D93A1636B8E8}" dt="2024-06-21T14:31:13.475" v="888" actId="20577"/>
          <ac:spMkLst>
            <pc:docMk/>
            <pc:sldMk cId="2313392025" sldId="269"/>
            <ac:spMk id="2" creationId="{1D2652D5-10DE-6DD2-268B-CDA16520A7ED}"/>
          </ac:spMkLst>
        </pc:spChg>
        <pc:spChg chg="add del">
          <ac:chgData name="Biskup Jiří" userId="d4f916f0-0947-44c6-85e9-e67ce0096acc" providerId="ADAL" clId="{58829BFB-7AC7-42D3-8A03-D93A1636B8E8}" dt="2024-06-21T14:23:44.913" v="856" actId="478"/>
          <ac:spMkLst>
            <pc:docMk/>
            <pc:sldMk cId="2313392025" sldId="269"/>
            <ac:spMk id="3" creationId="{4FCB6F9A-85DF-70B6-CEE3-34BEEF73F8E2}"/>
          </ac:spMkLst>
        </pc:spChg>
        <pc:spChg chg="del mod">
          <ac:chgData name="Biskup Jiří" userId="d4f916f0-0947-44c6-85e9-e67ce0096acc" providerId="ADAL" clId="{58829BFB-7AC7-42D3-8A03-D93A1636B8E8}" dt="2024-06-20T17:43:03.625" v="473" actId="478"/>
          <ac:spMkLst>
            <pc:docMk/>
            <pc:sldMk cId="2313392025" sldId="269"/>
            <ac:spMk id="3" creationId="{FD6342AD-3DA3-6731-527C-8E68832C00EF}"/>
          </ac:spMkLst>
        </pc:spChg>
        <pc:picChg chg="add del mod modCrop">
          <ac:chgData name="Biskup Jiří" userId="d4f916f0-0947-44c6-85e9-e67ce0096acc" providerId="ADAL" clId="{58829BFB-7AC7-42D3-8A03-D93A1636B8E8}" dt="2024-06-20T17:46:48.505" v="488" actId="21"/>
          <ac:picMkLst>
            <pc:docMk/>
            <pc:sldMk cId="2313392025" sldId="269"/>
            <ac:picMk id="5" creationId="{758147D9-9690-3955-6FDB-BF32B89C6608}"/>
          </ac:picMkLst>
        </pc:picChg>
        <pc:picChg chg="add mod modCrop">
          <ac:chgData name="Biskup Jiří" userId="d4f916f0-0947-44c6-85e9-e67ce0096acc" providerId="ADAL" clId="{58829BFB-7AC7-42D3-8A03-D93A1636B8E8}" dt="2024-06-21T14:28:49.071" v="863" actId="1076"/>
          <ac:picMkLst>
            <pc:docMk/>
            <pc:sldMk cId="2313392025" sldId="269"/>
            <ac:picMk id="5" creationId="{E5B7A278-950D-F2A0-528D-95F70B49F3DB}"/>
          </ac:picMkLst>
        </pc:picChg>
      </pc:sldChg>
      <pc:sldChg chg="addSp delSp modSp mod ord modNotesTx">
        <pc:chgData name="Biskup Jiří" userId="d4f916f0-0947-44c6-85e9-e67ce0096acc" providerId="ADAL" clId="{58829BFB-7AC7-42D3-8A03-D93A1636B8E8}" dt="2024-06-21T13:39:50.578" v="823" actId="20577"/>
        <pc:sldMkLst>
          <pc:docMk/>
          <pc:sldMk cId="3022924452" sldId="270"/>
        </pc:sldMkLst>
        <pc:spChg chg="mod">
          <ac:chgData name="Biskup Jiří" userId="d4f916f0-0947-44c6-85e9-e67ce0096acc" providerId="ADAL" clId="{58829BFB-7AC7-42D3-8A03-D93A1636B8E8}" dt="2024-06-21T13:39:50.578" v="823" actId="20577"/>
          <ac:spMkLst>
            <pc:docMk/>
            <pc:sldMk cId="3022924452" sldId="270"/>
            <ac:spMk id="2" creationId="{1D2652D5-10DE-6DD2-268B-CDA16520A7ED}"/>
          </ac:spMkLst>
        </pc:spChg>
        <pc:spChg chg="del mod">
          <ac:chgData name="Biskup Jiří" userId="d4f916f0-0947-44c6-85e9-e67ce0096acc" providerId="ADAL" clId="{58829BFB-7AC7-42D3-8A03-D93A1636B8E8}" dt="2024-06-20T17:06:17.727" v="53" actId="478"/>
          <ac:spMkLst>
            <pc:docMk/>
            <pc:sldMk cId="3022924452" sldId="270"/>
            <ac:spMk id="3" creationId="{FD6342AD-3DA3-6731-527C-8E68832C00EF}"/>
          </ac:spMkLst>
        </pc:spChg>
        <pc:spChg chg="add mod">
          <ac:chgData name="Biskup Jiří" userId="d4f916f0-0947-44c6-85e9-e67ce0096acc" providerId="ADAL" clId="{58829BFB-7AC7-42D3-8A03-D93A1636B8E8}" dt="2024-06-20T17:07:18.688" v="72" actId="1076"/>
          <ac:spMkLst>
            <pc:docMk/>
            <pc:sldMk cId="3022924452" sldId="270"/>
            <ac:spMk id="10" creationId="{5F31715F-8AF1-3A10-924D-CC52EB4DB608}"/>
          </ac:spMkLst>
        </pc:spChg>
        <pc:spChg chg="add mod">
          <ac:chgData name="Biskup Jiří" userId="d4f916f0-0947-44c6-85e9-e67ce0096acc" providerId="ADAL" clId="{58829BFB-7AC7-42D3-8A03-D93A1636B8E8}" dt="2024-06-21T13:16:52.961" v="668" actId="20577"/>
          <ac:spMkLst>
            <pc:docMk/>
            <pc:sldMk cId="3022924452" sldId="270"/>
            <ac:spMk id="13" creationId="{076586D5-3B7D-C740-2015-B2D6BB658968}"/>
          </ac:spMkLst>
        </pc:spChg>
        <pc:spChg chg="add del mod">
          <ac:chgData name="Biskup Jiří" userId="d4f916f0-0947-44c6-85e9-e67ce0096acc" providerId="ADAL" clId="{58829BFB-7AC7-42D3-8A03-D93A1636B8E8}" dt="2024-06-20T17:16:49.663" v="149" actId="478"/>
          <ac:spMkLst>
            <pc:docMk/>
            <pc:sldMk cId="3022924452" sldId="270"/>
            <ac:spMk id="14" creationId="{80A32503-26EB-1332-691D-2CC9672E811D}"/>
          </ac:spMkLst>
        </pc:spChg>
        <pc:spChg chg="add mod">
          <ac:chgData name="Biskup Jiří" userId="d4f916f0-0947-44c6-85e9-e67ce0096acc" providerId="ADAL" clId="{58829BFB-7AC7-42D3-8A03-D93A1636B8E8}" dt="2024-06-21T13:20:10.449" v="742" actId="20577"/>
          <ac:spMkLst>
            <pc:docMk/>
            <pc:sldMk cId="3022924452" sldId="270"/>
            <ac:spMk id="15" creationId="{735D45F7-E221-5C3E-6E5C-077C352B4D19}"/>
          </ac:spMkLst>
        </pc:spChg>
        <pc:spChg chg="add mod">
          <ac:chgData name="Biskup Jiří" userId="d4f916f0-0947-44c6-85e9-e67ce0096acc" providerId="ADAL" clId="{58829BFB-7AC7-42D3-8A03-D93A1636B8E8}" dt="2024-06-20T17:22:45.520" v="347" actId="14100"/>
          <ac:spMkLst>
            <pc:docMk/>
            <pc:sldMk cId="3022924452" sldId="270"/>
            <ac:spMk id="16" creationId="{32447C9D-E099-A4BB-F83B-6E13B0A3D65F}"/>
          </ac:spMkLst>
        </pc:spChg>
        <pc:spChg chg="add del mod">
          <ac:chgData name="Biskup Jiří" userId="d4f916f0-0947-44c6-85e9-e67ce0096acc" providerId="ADAL" clId="{58829BFB-7AC7-42D3-8A03-D93A1636B8E8}" dt="2024-06-20T17:25:18.891" v="371" actId="478"/>
          <ac:spMkLst>
            <pc:docMk/>
            <pc:sldMk cId="3022924452" sldId="270"/>
            <ac:spMk id="19" creationId="{3F27FE75-866A-4C0A-31AA-50C4A5EF3002}"/>
          </ac:spMkLst>
        </pc:spChg>
        <pc:spChg chg="add del mod">
          <ac:chgData name="Biskup Jiří" userId="d4f916f0-0947-44c6-85e9-e67ce0096acc" providerId="ADAL" clId="{58829BFB-7AC7-42D3-8A03-D93A1636B8E8}" dt="2024-06-20T17:25:48.948" v="377" actId="478"/>
          <ac:spMkLst>
            <pc:docMk/>
            <pc:sldMk cId="3022924452" sldId="270"/>
            <ac:spMk id="20" creationId="{749527E5-C592-330A-99C3-CF82C557DBE4}"/>
          </ac:spMkLst>
        </pc:spChg>
        <pc:spChg chg="add del mod">
          <ac:chgData name="Biskup Jiří" userId="d4f916f0-0947-44c6-85e9-e67ce0096acc" providerId="ADAL" clId="{58829BFB-7AC7-42D3-8A03-D93A1636B8E8}" dt="2024-06-20T17:25:48.948" v="377" actId="478"/>
          <ac:spMkLst>
            <pc:docMk/>
            <pc:sldMk cId="3022924452" sldId="270"/>
            <ac:spMk id="21" creationId="{2FD8961C-C4B6-5B09-C49F-6CF267177C3C}"/>
          </ac:spMkLst>
        </pc:spChg>
        <pc:spChg chg="add del mod">
          <ac:chgData name="Biskup Jiří" userId="d4f916f0-0947-44c6-85e9-e67ce0096acc" providerId="ADAL" clId="{58829BFB-7AC7-42D3-8A03-D93A1636B8E8}" dt="2024-06-20T17:25:48.948" v="377" actId="478"/>
          <ac:spMkLst>
            <pc:docMk/>
            <pc:sldMk cId="3022924452" sldId="270"/>
            <ac:spMk id="22" creationId="{BB38C3E2-E34C-4259-C60B-4E6286BC9D4B}"/>
          </ac:spMkLst>
        </pc:spChg>
        <pc:picChg chg="add del">
          <ac:chgData name="Biskup Jiří" userId="d4f916f0-0947-44c6-85e9-e67ce0096acc" providerId="ADAL" clId="{58829BFB-7AC7-42D3-8A03-D93A1636B8E8}" dt="2024-06-20T17:05:40.424" v="45" actId="478"/>
          <ac:picMkLst>
            <pc:docMk/>
            <pc:sldMk cId="3022924452" sldId="270"/>
            <ac:picMk id="5" creationId="{225678BD-6ED3-8943-95F4-78D4B7B22677}"/>
          </ac:picMkLst>
        </pc:picChg>
        <pc:picChg chg="add del">
          <ac:chgData name="Biskup Jiří" userId="d4f916f0-0947-44c6-85e9-e67ce0096acc" providerId="ADAL" clId="{58829BFB-7AC7-42D3-8A03-D93A1636B8E8}" dt="2024-06-20T17:05:46.049" v="47" actId="22"/>
          <ac:picMkLst>
            <pc:docMk/>
            <pc:sldMk cId="3022924452" sldId="270"/>
            <ac:picMk id="7" creationId="{DA85BBB5-EDF1-FDA1-D5D7-8AB0CDEFCBD9}"/>
          </ac:picMkLst>
        </pc:picChg>
        <pc:picChg chg="add mod">
          <ac:chgData name="Biskup Jiří" userId="d4f916f0-0947-44c6-85e9-e67ce0096acc" providerId="ADAL" clId="{58829BFB-7AC7-42D3-8A03-D93A1636B8E8}" dt="2024-06-20T17:21:51.983" v="309" actId="1076"/>
          <ac:picMkLst>
            <pc:docMk/>
            <pc:sldMk cId="3022924452" sldId="270"/>
            <ac:picMk id="9" creationId="{C03C159F-9C18-C1F0-978B-DA2A5E1DEF66}"/>
          </ac:picMkLst>
        </pc:picChg>
        <pc:picChg chg="add mod">
          <ac:chgData name="Biskup Jiří" userId="d4f916f0-0947-44c6-85e9-e67ce0096acc" providerId="ADAL" clId="{58829BFB-7AC7-42D3-8A03-D93A1636B8E8}" dt="2024-06-20T17:21:57.669" v="310" actId="1076"/>
          <ac:picMkLst>
            <pc:docMk/>
            <pc:sldMk cId="3022924452" sldId="270"/>
            <ac:picMk id="12" creationId="{AC6F3D9C-7B1B-72A3-AE9E-747CA61F4DBA}"/>
          </ac:picMkLst>
        </pc:picChg>
        <pc:picChg chg="add mod">
          <ac:chgData name="Biskup Jiří" userId="d4f916f0-0947-44c6-85e9-e67ce0096acc" providerId="ADAL" clId="{58829BFB-7AC7-42D3-8A03-D93A1636B8E8}" dt="2024-06-20T17:26:48.719" v="390" actId="1076"/>
          <ac:picMkLst>
            <pc:docMk/>
            <pc:sldMk cId="3022924452" sldId="270"/>
            <ac:picMk id="18" creationId="{8CB2DAAD-CC2B-B0FD-E1F8-97DE6D92D7EC}"/>
          </ac:picMkLst>
        </pc:picChg>
        <pc:cxnChg chg="add mod">
          <ac:chgData name="Biskup Jiří" userId="d4f916f0-0947-44c6-85e9-e67ce0096acc" providerId="ADAL" clId="{58829BFB-7AC7-42D3-8A03-D93A1636B8E8}" dt="2024-06-20T17:26:55.169" v="392" actId="14100"/>
          <ac:cxnSpMkLst>
            <pc:docMk/>
            <pc:sldMk cId="3022924452" sldId="270"/>
            <ac:cxnSpMk id="24" creationId="{6DFDA35B-E700-70A5-8F0A-5692E8B9B5AB}"/>
          </ac:cxnSpMkLst>
        </pc:cxnChg>
        <pc:cxnChg chg="add mod">
          <ac:chgData name="Biskup Jiří" userId="d4f916f0-0947-44c6-85e9-e67ce0096acc" providerId="ADAL" clId="{58829BFB-7AC7-42D3-8A03-D93A1636B8E8}" dt="2024-06-20T17:26:47.608" v="389" actId="14100"/>
          <ac:cxnSpMkLst>
            <pc:docMk/>
            <pc:sldMk cId="3022924452" sldId="270"/>
            <ac:cxnSpMk id="25" creationId="{F4C80EDE-9CBC-4AD4-DE31-AAF82484BEE8}"/>
          </ac:cxnSpMkLst>
        </pc:cxnChg>
        <pc:cxnChg chg="add mod">
          <ac:chgData name="Biskup Jiří" userId="d4f916f0-0947-44c6-85e9-e67ce0096acc" providerId="ADAL" clId="{58829BFB-7AC7-42D3-8A03-D93A1636B8E8}" dt="2024-06-20T17:26:51.449" v="391" actId="14100"/>
          <ac:cxnSpMkLst>
            <pc:docMk/>
            <pc:sldMk cId="3022924452" sldId="270"/>
            <ac:cxnSpMk id="26" creationId="{3544F3C2-D7C4-91FF-A305-CBBCFE97AECD}"/>
          </ac:cxnSpMkLst>
        </pc:cxnChg>
      </pc:sldChg>
      <pc:sldChg chg="del">
        <pc:chgData name="Biskup Jiří" userId="d4f916f0-0947-44c6-85e9-e67ce0096acc" providerId="ADAL" clId="{58829BFB-7AC7-42D3-8A03-D93A1636B8E8}" dt="2024-06-21T15:16:41.343" v="967" actId="2696"/>
        <pc:sldMkLst>
          <pc:docMk/>
          <pc:sldMk cId="4004002291" sldId="275"/>
        </pc:sldMkLst>
      </pc:sldChg>
      <pc:sldChg chg="addSp delSp modSp add mod modNotesTx">
        <pc:chgData name="Biskup Jiří" userId="d4f916f0-0947-44c6-85e9-e67ce0096acc" providerId="ADAL" clId="{58829BFB-7AC7-42D3-8A03-D93A1636B8E8}" dt="2024-06-21T13:57:58.462" v="830"/>
        <pc:sldMkLst>
          <pc:docMk/>
          <pc:sldMk cId="3224719671" sldId="276"/>
        </pc:sldMkLst>
        <pc:picChg chg="add mod">
          <ac:chgData name="Biskup Jiří" userId="d4f916f0-0947-44c6-85e9-e67ce0096acc" providerId="ADAL" clId="{58829BFB-7AC7-42D3-8A03-D93A1636B8E8}" dt="2024-06-21T13:57:17.014" v="829" actId="1076"/>
          <ac:picMkLst>
            <pc:docMk/>
            <pc:sldMk cId="3224719671" sldId="276"/>
            <ac:picMk id="3" creationId="{28E1C0C0-3EDA-7DCD-5525-07EE43B13A01}"/>
          </ac:picMkLst>
        </pc:picChg>
        <pc:picChg chg="del">
          <ac:chgData name="Biskup Jiří" userId="d4f916f0-0947-44c6-85e9-e67ce0096acc" providerId="ADAL" clId="{58829BFB-7AC7-42D3-8A03-D93A1636B8E8}" dt="2024-06-20T16:58:27.414" v="21" actId="478"/>
          <ac:picMkLst>
            <pc:docMk/>
            <pc:sldMk cId="3224719671" sldId="276"/>
            <ac:picMk id="5" creationId="{F83CB6BF-DF6A-69D3-6FF2-AFAD5A7F6E71}"/>
          </ac:picMkLst>
        </pc:picChg>
        <pc:picChg chg="del">
          <ac:chgData name="Biskup Jiří" userId="d4f916f0-0947-44c6-85e9-e67ce0096acc" providerId="ADAL" clId="{58829BFB-7AC7-42D3-8A03-D93A1636B8E8}" dt="2024-06-20T16:58:25.954" v="19" actId="478"/>
          <ac:picMkLst>
            <pc:docMk/>
            <pc:sldMk cId="3224719671" sldId="276"/>
            <ac:picMk id="8" creationId="{962487A9-9F51-C09B-CA5E-5C0FD119D018}"/>
          </ac:picMkLst>
        </pc:picChg>
        <pc:picChg chg="del">
          <ac:chgData name="Biskup Jiří" userId="d4f916f0-0947-44c6-85e9-e67ce0096acc" providerId="ADAL" clId="{58829BFB-7AC7-42D3-8A03-D93A1636B8E8}" dt="2024-06-20T16:58:26.647" v="20" actId="478"/>
          <ac:picMkLst>
            <pc:docMk/>
            <pc:sldMk cId="3224719671" sldId="276"/>
            <ac:picMk id="11" creationId="{776285E6-2A69-A155-2B06-5D20B6882EB8}"/>
          </ac:picMkLst>
        </pc:picChg>
        <pc:picChg chg="add del mod">
          <ac:chgData name="Biskup Jiří" userId="d4f916f0-0947-44c6-85e9-e67ce0096acc" providerId="ADAL" clId="{58829BFB-7AC7-42D3-8A03-D93A1636B8E8}" dt="2024-06-21T13:57:12.022" v="826" actId="478"/>
          <ac:picMkLst>
            <pc:docMk/>
            <pc:sldMk cId="3224719671" sldId="276"/>
            <ac:picMk id="1026" creationId="{C5978D09-045E-077A-6712-1B95C5940112}"/>
          </ac:picMkLst>
        </pc:picChg>
      </pc:sldChg>
      <pc:sldChg chg="addSp delSp modSp add modNotesTx">
        <pc:chgData name="Biskup Jiří" userId="d4f916f0-0947-44c6-85e9-e67ce0096acc" providerId="ADAL" clId="{58829BFB-7AC7-42D3-8A03-D93A1636B8E8}" dt="2024-06-21T14:02:25.340" v="841" actId="1076"/>
        <pc:sldMkLst>
          <pc:docMk/>
          <pc:sldMk cId="3098330697" sldId="277"/>
        </pc:sldMkLst>
        <pc:picChg chg="add mod">
          <ac:chgData name="Biskup Jiří" userId="d4f916f0-0947-44c6-85e9-e67ce0096acc" providerId="ADAL" clId="{58829BFB-7AC7-42D3-8A03-D93A1636B8E8}" dt="2024-06-21T14:02:25.340" v="841" actId="1076"/>
          <ac:picMkLst>
            <pc:docMk/>
            <pc:sldMk cId="3098330697" sldId="277"/>
            <ac:picMk id="3" creationId="{0DE3F190-9DB3-CDB6-EE51-27D59560FE01}"/>
          </ac:picMkLst>
        </pc:picChg>
        <pc:picChg chg="del">
          <ac:chgData name="Biskup Jiří" userId="d4f916f0-0947-44c6-85e9-e67ce0096acc" providerId="ADAL" clId="{58829BFB-7AC7-42D3-8A03-D93A1636B8E8}" dt="2024-06-20T17:00:27.512" v="27" actId="478"/>
          <ac:picMkLst>
            <pc:docMk/>
            <pc:sldMk cId="3098330697" sldId="277"/>
            <ac:picMk id="1026" creationId="{C5978D09-045E-077A-6712-1B95C5940112}"/>
          </ac:picMkLst>
        </pc:picChg>
        <pc:picChg chg="add del mod">
          <ac:chgData name="Biskup Jiří" userId="d4f916f0-0947-44c6-85e9-e67ce0096acc" providerId="ADAL" clId="{58829BFB-7AC7-42D3-8A03-D93A1636B8E8}" dt="2024-06-21T14:02:04.768" v="838" actId="21"/>
          <ac:picMkLst>
            <pc:docMk/>
            <pc:sldMk cId="3098330697" sldId="277"/>
            <ac:picMk id="2050" creationId="{55E99FF9-6A69-70B0-16E6-D4330F523447}"/>
          </ac:picMkLst>
        </pc:picChg>
        <pc:picChg chg="add del mod">
          <ac:chgData name="Biskup Jiří" userId="d4f916f0-0947-44c6-85e9-e67ce0096acc" providerId="ADAL" clId="{58829BFB-7AC7-42D3-8A03-D93A1636B8E8}" dt="2024-06-20T17:01:34.206" v="34" actId="478"/>
          <ac:picMkLst>
            <pc:docMk/>
            <pc:sldMk cId="3098330697" sldId="277"/>
            <ac:picMk id="2052" creationId="{F6FED8BB-985D-71BE-874A-4D717FC3AE06}"/>
          </ac:picMkLst>
        </pc:picChg>
        <pc:picChg chg="add del mod">
          <ac:chgData name="Biskup Jiří" userId="d4f916f0-0947-44c6-85e9-e67ce0096acc" providerId="ADAL" clId="{58829BFB-7AC7-42D3-8A03-D93A1636B8E8}" dt="2024-06-21T14:01:41" v="831" actId="478"/>
          <ac:picMkLst>
            <pc:docMk/>
            <pc:sldMk cId="3098330697" sldId="277"/>
            <ac:picMk id="2054" creationId="{DAD2E76D-F40D-2902-1510-F2848121874E}"/>
          </ac:picMkLst>
        </pc:picChg>
      </pc:sldChg>
      <pc:sldChg chg="addSp delSp modSp new mod">
        <pc:chgData name="Biskup Jiří" userId="d4f916f0-0947-44c6-85e9-e67ce0096acc" providerId="ADAL" clId="{58829BFB-7AC7-42D3-8A03-D93A1636B8E8}" dt="2024-06-21T13:33:46.010" v="792" actId="20577"/>
        <pc:sldMkLst>
          <pc:docMk/>
          <pc:sldMk cId="1247837637" sldId="278"/>
        </pc:sldMkLst>
        <pc:spChg chg="mod">
          <ac:chgData name="Biskup Jiří" userId="d4f916f0-0947-44c6-85e9-e67ce0096acc" providerId="ADAL" clId="{58829BFB-7AC7-42D3-8A03-D93A1636B8E8}" dt="2024-06-21T13:33:46.010" v="792" actId="20577"/>
          <ac:spMkLst>
            <pc:docMk/>
            <pc:sldMk cId="1247837637" sldId="278"/>
            <ac:spMk id="2" creationId="{22A1A09D-950F-745E-108F-41E12E8E5208}"/>
          </ac:spMkLst>
        </pc:spChg>
        <pc:spChg chg="del">
          <ac:chgData name="Biskup Jiří" userId="d4f916f0-0947-44c6-85e9-e67ce0096acc" providerId="ADAL" clId="{58829BFB-7AC7-42D3-8A03-D93A1636B8E8}" dt="2024-06-20T17:36:48.276" v="414" actId="478"/>
          <ac:spMkLst>
            <pc:docMk/>
            <pc:sldMk cId="1247837637" sldId="278"/>
            <ac:spMk id="3" creationId="{F03718F0-5C7F-CF79-CB50-9A9F170B4B5E}"/>
          </ac:spMkLst>
        </pc:spChg>
        <pc:spChg chg="add mod ord">
          <ac:chgData name="Biskup Jiří" userId="d4f916f0-0947-44c6-85e9-e67ce0096acc" providerId="ADAL" clId="{58829BFB-7AC7-42D3-8A03-D93A1636B8E8}" dt="2024-06-20T17:40:15.787" v="462" actId="14100"/>
          <ac:spMkLst>
            <pc:docMk/>
            <pc:sldMk cId="1247837637" sldId="278"/>
            <ac:spMk id="4" creationId="{313DDB43-A31D-1626-A14D-54899F054482}"/>
          </ac:spMkLst>
        </pc:spChg>
        <pc:picChg chg="add mod">
          <ac:chgData name="Biskup Jiří" userId="d4f916f0-0947-44c6-85e9-e67ce0096acc" providerId="ADAL" clId="{58829BFB-7AC7-42D3-8A03-D93A1636B8E8}" dt="2024-06-20T17:37:33.867" v="439" actId="1035"/>
          <ac:picMkLst>
            <pc:docMk/>
            <pc:sldMk cId="1247837637" sldId="278"/>
            <ac:picMk id="9" creationId="{23430F85-1625-8D4F-8ECF-D2CE2AD2371F}"/>
          </ac:picMkLst>
        </pc:picChg>
      </pc:sldChg>
      <pc:sldChg chg="addSp delSp modSp add mod">
        <pc:chgData name="Biskup Jiří" userId="d4f916f0-0947-44c6-85e9-e67ce0096acc" providerId="ADAL" clId="{58829BFB-7AC7-42D3-8A03-D93A1636B8E8}" dt="2024-06-21T14:36:55.724" v="935" actId="1076"/>
        <pc:sldMkLst>
          <pc:docMk/>
          <pc:sldMk cId="3013868229" sldId="279"/>
        </pc:sldMkLst>
        <pc:spChg chg="mod">
          <ac:chgData name="Biskup Jiří" userId="d4f916f0-0947-44c6-85e9-e67ce0096acc" providerId="ADAL" clId="{58829BFB-7AC7-42D3-8A03-D93A1636B8E8}" dt="2024-06-21T14:36:46.436" v="934" actId="20577"/>
          <ac:spMkLst>
            <pc:docMk/>
            <pc:sldMk cId="3013868229" sldId="279"/>
            <ac:spMk id="2" creationId="{22A1A09D-950F-745E-108F-41E12E8E5208}"/>
          </ac:spMkLst>
        </pc:spChg>
        <pc:spChg chg="add mod">
          <ac:chgData name="Biskup Jiří" userId="d4f916f0-0947-44c6-85e9-e67ce0096acc" providerId="ADAL" clId="{58829BFB-7AC7-42D3-8A03-D93A1636B8E8}" dt="2024-06-21T14:34:23.539" v="920" actId="1076"/>
          <ac:spMkLst>
            <pc:docMk/>
            <pc:sldMk cId="3013868229" sldId="279"/>
            <ac:spMk id="3" creationId="{47E00B00-DE0A-8720-F8D3-A8E66A51588B}"/>
          </ac:spMkLst>
        </pc:spChg>
        <pc:spChg chg="del">
          <ac:chgData name="Biskup Jiří" userId="d4f916f0-0947-44c6-85e9-e67ce0096acc" providerId="ADAL" clId="{58829BFB-7AC7-42D3-8A03-D93A1636B8E8}" dt="2024-06-20T17:41:56.985" v="464" actId="478"/>
          <ac:spMkLst>
            <pc:docMk/>
            <pc:sldMk cId="3013868229" sldId="279"/>
            <ac:spMk id="4" creationId="{313DDB43-A31D-1626-A14D-54899F054482}"/>
          </ac:spMkLst>
        </pc:spChg>
        <pc:picChg chg="add mod">
          <ac:chgData name="Biskup Jiří" userId="d4f916f0-0947-44c6-85e9-e67ce0096acc" providerId="ADAL" clId="{58829BFB-7AC7-42D3-8A03-D93A1636B8E8}" dt="2024-06-21T14:32:01.610" v="901" actId="1076"/>
          <ac:picMkLst>
            <pc:docMk/>
            <pc:sldMk cId="3013868229" sldId="279"/>
            <ac:picMk id="5" creationId="{696E25AD-0308-0814-25D9-7C9192762740}"/>
          </ac:picMkLst>
        </pc:picChg>
        <pc:picChg chg="add mod">
          <ac:chgData name="Biskup Jiří" userId="d4f916f0-0947-44c6-85e9-e67ce0096acc" providerId="ADAL" clId="{58829BFB-7AC7-42D3-8A03-D93A1636B8E8}" dt="2024-06-21T14:34:23.539" v="920" actId="1076"/>
          <ac:picMkLst>
            <pc:docMk/>
            <pc:sldMk cId="3013868229" sldId="279"/>
            <ac:picMk id="7" creationId="{3210488F-395B-7722-D9BF-72069781DBDE}"/>
          </ac:picMkLst>
        </pc:picChg>
        <pc:picChg chg="del">
          <ac:chgData name="Biskup Jiří" userId="d4f916f0-0947-44c6-85e9-e67ce0096acc" providerId="ADAL" clId="{58829BFB-7AC7-42D3-8A03-D93A1636B8E8}" dt="2024-06-20T17:41:57.674" v="465" actId="478"/>
          <ac:picMkLst>
            <pc:docMk/>
            <pc:sldMk cId="3013868229" sldId="279"/>
            <ac:picMk id="9" creationId="{23430F85-1625-8D4F-8ECF-D2CE2AD2371F}"/>
          </ac:picMkLst>
        </pc:picChg>
        <pc:picChg chg="add mod modCrop">
          <ac:chgData name="Biskup Jiří" userId="d4f916f0-0947-44c6-85e9-e67ce0096acc" providerId="ADAL" clId="{58829BFB-7AC7-42D3-8A03-D93A1636B8E8}" dt="2024-06-21T14:36:55.724" v="935" actId="1076"/>
          <ac:picMkLst>
            <pc:docMk/>
            <pc:sldMk cId="3013868229" sldId="279"/>
            <ac:picMk id="9" creationId="{A18088CA-64A0-D967-0EC8-09AECC0C8C0E}"/>
          </ac:picMkLst>
        </pc:picChg>
      </pc:sldChg>
      <pc:sldChg chg="addSp delSp modSp new mod">
        <pc:chgData name="Biskup Jiří" userId="d4f916f0-0947-44c6-85e9-e67ce0096acc" providerId="ADAL" clId="{58829BFB-7AC7-42D3-8A03-D93A1636B8E8}" dt="2024-06-20T17:47:00.926" v="491" actId="478"/>
        <pc:sldMkLst>
          <pc:docMk/>
          <pc:sldMk cId="1154377731" sldId="280"/>
        </pc:sldMkLst>
        <pc:picChg chg="add del mod">
          <ac:chgData name="Biskup Jiří" userId="d4f916f0-0947-44c6-85e9-e67ce0096acc" providerId="ADAL" clId="{58829BFB-7AC7-42D3-8A03-D93A1636B8E8}" dt="2024-06-20T17:47:00.926" v="491" actId="478"/>
          <ac:picMkLst>
            <pc:docMk/>
            <pc:sldMk cId="1154377731" sldId="280"/>
            <ac:picMk id="2" creationId="{BAC7D3FB-5A71-8D38-FBD9-39C45C6A627C}"/>
          </ac:picMkLst>
        </pc:picChg>
        <pc:picChg chg="add mod">
          <ac:chgData name="Biskup Jiří" userId="d4f916f0-0947-44c6-85e9-e67ce0096acc" providerId="ADAL" clId="{58829BFB-7AC7-42D3-8A03-D93A1636B8E8}" dt="2024-06-20T17:46:56.480" v="489"/>
          <ac:picMkLst>
            <pc:docMk/>
            <pc:sldMk cId="1154377731" sldId="280"/>
            <ac:picMk id="5" creationId="{758147D9-9690-3955-6FDB-BF32B89C6608}"/>
          </ac:picMkLst>
        </pc:picChg>
      </pc:sldChg>
      <pc:sldChg chg="addSp delSp modSp add del mod">
        <pc:chgData name="Biskup Jiří" userId="d4f916f0-0947-44c6-85e9-e67ce0096acc" providerId="ADAL" clId="{58829BFB-7AC7-42D3-8A03-D93A1636B8E8}" dt="2024-06-20T17:48:54.315" v="507" actId="1076"/>
        <pc:sldMkLst>
          <pc:docMk/>
          <pc:sldMk cId="3473266858" sldId="281"/>
        </pc:sldMkLst>
        <pc:picChg chg="add mod">
          <ac:chgData name="Biskup Jiří" userId="d4f916f0-0947-44c6-85e9-e67ce0096acc" providerId="ADAL" clId="{58829BFB-7AC7-42D3-8A03-D93A1636B8E8}" dt="2024-06-20T17:48:54.315" v="507" actId="1076"/>
          <ac:picMkLst>
            <pc:docMk/>
            <pc:sldMk cId="3473266858" sldId="281"/>
            <ac:picMk id="3" creationId="{732025EB-3110-4F86-D48C-5B386D63555F}"/>
          </ac:picMkLst>
        </pc:picChg>
        <pc:picChg chg="del">
          <ac:chgData name="Biskup Jiří" userId="d4f916f0-0947-44c6-85e9-e67ce0096acc" providerId="ADAL" clId="{58829BFB-7AC7-42D3-8A03-D93A1636B8E8}" dt="2024-06-20T17:47:08.209" v="493" actId="478"/>
          <ac:picMkLst>
            <pc:docMk/>
            <pc:sldMk cId="3473266858" sldId="281"/>
            <ac:picMk id="5" creationId="{758147D9-9690-3955-6FDB-BF32B89C6608}"/>
          </ac:picMkLst>
        </pc:picChg>
        <pc:picChg chg="add mod">
          <ac:chgData name="Biskup Jiří" userId="d4f916f0-0947-44c6-85e9-e67ce0096acc" providerId="ADAL" clId="{58829BFB-7AC7-42D3-8A03-D93A1636B8E8}" dt="2024-06-20T17:48:54.315" v="507" actId="1076"/>
          <ac:picMkLst>
            <pc:docMk/>
            <pc:sldMk cId="3473266858" sldId="281"/>
            <ac:picMk id="6" creationId="{70F2A725-1CC5-FBE1-79FF-EEE78D740F82}"/>
          </ac:picMkLst>
        </pc:picChg>
      </pc:sldChg>
      <pc:sldChg chg="addSp modSp add mod">
        <pc:chgData name="Biskup Jiří" userId="d4f916f0-0947-44c6-85e9-e67ce0096acc" providerId="ADAL" clId="{58829BFB-7AC7-42D3-8A03-D93A1636B8E8}" dt="2024-06-20T17:49:53.466" v="518" actId="1076"/>
        <pc:sldMkLst>
          <pc:docMk/>
          <pc:sldMk cId="513337144" sldId="282"/>
        </pc:sldMkLst>
        <pc:picChg chg="add mod">
          <ac:chgData name="Biskup Jiří" userId="d4f916f0-0947-44c6-85e9-e67ce0096acc" providerId="ADAL" clId="{58829BFB-7AC7-42D3-8A03-D93A1636B8E8}" dt="2024-06-20T17:49:50.419" v="517" actId="14100"/>
          <ac:picMkLst>
            <pc:docMk/>
            <pc:sldMk cId="513337144" sldId="282"/>
            <ac:picMk id="3" creationId="{EA7D6A11-5F8E-5D44-027F-C43ABB3DD2A3}"/>
          </ac:picMkLst>
        </pc:picChg>
        <pc:picChg chg="add mod">
          <ac:chgData name="Biskup Jiří" userId="d4f916f0-0947-44c6-85e9-e67ce0096acc" providerId="ADAL" clId="{58829BFB-7AC7-42D3-8A03-D93A1636B8E8}" dt="2024-06-20T17:49:50.419" v="517" actId="14100"/>
          <ac:picMkLst>
            <pc:docMk/>
            <pc:sldMk cId="513337144" sldId="282"/>
            <ac:picMk id="5" creationId="{03B0DE40-5CBD-A7EE-5229-0FFABE262B32}"/>
          </ac:picMkLst>
        </pc:picChg>
        <pc:picChg chg="add mod">
          <ac:chgData name="Biskup Jiří" userId="d4f916f0-0947-44c6-85e9-e67ce0096acc" providerId="ADAL" clId="{58829BFB-7AC7-42D3-8A03-D93A1636B8E8}" dt="2024-06-20T17:49:53.466" v="518" actId="1076"/>
          <ac:picMkLst>
            <pc:docMk/>
            <pc:sldMk cId="513337144" sldId="282"/>
            <ac:picMk id="7" creationId="{FB7E51E5-CA75-3DDE-B414-042E81894FF6}"/>
          </ac:picMkLst>
        </pc:picChg>
      </pc:sldChg>
      <pc:sldChg chg="addSp modSp add mod">
        <pc:chgData name="Biskup Jiří" userId="d4f916f0-0947-44c6-85e9-e67ce0096acc" providerId="ADAL" clId="{58829BFB-7AC7-42D3-8A03-D93A1636B8E8}" dt="2024-06-20T17:51:30.171" v="532" actId="732"/>
        <pc:sldMkLst>
          <pc:docMk/>
          <pc:sldMk cId="438939528" sldId="283"/>
        </pc:sldMkLst>
        <pc:picChg chg="add mod modCrop">
          <ac:chgData name="Biskup Jiří" userId="d4f916f0-0947-44c6-85e9-e67ce0096acc" providerId="ADAL" clId="{58829BFB-7AC7-42D3-8A03-D93A1636B8E8}" dt="2024-06-20T17:51:30.171" v="532" actId="732"/>
          <ac:picMkLst>
            <pc:docMk/>
            <pc:sldMk cId="438939528" sldId="283"/>
            <ac:picMk id="3" creationId="{BFAEE779-C3CA-4844-50D2-EC690B2AFFC4}"/>
          </ac:picMkLst>
        </pc:picChg>
      </pc:sldChg>
      <pc:sldChg chg="addSp modSp add mod replId">
        <pc:chgData name="Biskup Jiří" userId="d4f916f0-0947-44c6-85e9-e67ce0096acc" providerId="ADAL" clId="{58829BFB-7AC7-42D3-8A03-D93A1636B8E8}" dt="2024-06-20T17:52:15.300" v="544" actId="1076"/>
        <pc:sldMkLst>
          <pc:docMk/>
          <pc:sldMk cId="4133721593" sldId="284"/>
        </pc:sldMkLst>
        <pc:picChg chg="add mod">
          <ac:chgData name="Biskup Jiří" userId="d4f916f0-0947-44c6-85e9-e67ce0096acc" providerId="ADAL" clId="{58829BFB-7AC7-42D3-8A03-D93A1636B8E8}" dt="2024-06-20T17:52:11.811" v="543" actId="1076"/>
          <ac:picMkLst>
            <pc:docMk/>
            <pc:sldMk cId="4133721593" sldId="284"/>
            <ac:picMk id="3" creationId="{1010ACEE-83E3-8C4B-086A-4168B81ABC69}"/>
          </ac:picMkLst>
        </pc:picChg>
        <pc:picChg chg="add mod">
          <ac:chgData name="Biskup Jiří" userId="d4f916f0-0947-44c6-85e9-e67ce0096acc" providerId="ADAL" clId="{58829BFB-7AC7-42D3-8A03-D93A1636B8E8}" dt="2024-06-20T17:52:15.300" v="544" actId="1076"/>
          <ac:picMkLst>
            <pc:docMk/>
            <pc:sldMk cId="4133721593" sldId="284"/>
            <ac:picMk id="5" creationId="{579D1BC8-B0A7-604A-F898-50BD555565A8}"/>
          </ac:picMkLst>
        </pc:picChg>
      </pc:sldChg>
      <pc:sldChg chg="addSp modSp add mod">
        <pc:chgData name="Biskup Jiří" userId="d4f916f0-0947-44c6-85e9-e67ce0096acc" providerId="ADAL" clId="{58829BFB-7AC7-42D3-8A03-D93A1636B8E8}" dt="2024-06-20T17:53:52.233" v="563" actId="732"/>
        <pc:sldMkLst>
          <pc:docMk/>
          <pc:sldMk cId="710889719" sldId="285"/>
        </pc:sldMkLst>
        <pc:picChg chg="add mod modCrop">
          <ac:chgData name="Biskup Jiří" userId="d4f916f0-0947-44c6-85e9-e67ce0096acc" providerId="ADAL" clId="{58829BFB-7AC7-42D3-8A03-D93A1636B8E8}" dt="2024-06-20T17:53:52.233" v="563" actId="732"/>
          <ac:picMkLst>
            <pc:docMk/>
            <pc:sldMk cId="710889719" sldId="285"/>
            <ac:picMk id="3" creationId="{7DAA8ACE-AA09-5E27-C35F-0D05B6E9D826}"/>
          </ac:picMkLst>
        </pc:picChg>
      </pc:sldChg>
      <pc:sldChg chg="addSp modSp add mod">
        <pc:chgData name="Biskup Jiří" userId="d4f916f0-0947-44c6-85e9-e67ce0096acc" providerId="ADAL" clId="{58829BFB-7AC7-42D3-8A03-D93A1636B8E8}" dt="2024-06-20T17:52:56.909" v="554" actId="1076"/>
        <pc:sldMkLst>
          <pc:docMk/>
          <pc:sldMk cId="3719322192" sldId="286"/>
        </pc:sldMkLst>
        <pc:picChg chg="add mod">
          <ac:chgData name="Biskup Jiří" userId="d4f916f0-0947-44c6-85e9-e67ce0096acc" providerId="ADAL" clId="{58829BFB-7AC7-42D3-8A03-D93A1636B8E8}" dt="2024-06-20T17:52:54.104" v="553" actId="1076"/>
          <ac:picMkLst>
            <pc:docMk/>
            <pc:sldMk cId="3719322192" sldId="286"/>
            <ac:picMk id="3" creationId="{4D2A4814-28CD-C710-D740-C5C6944D244F}"/>
          </ac:picMkLst>
        </pc:picChg>
        <pc:picChg chg="add mod">
          <ac:chgData name="Biskup Jiří" userId="d4f916f0-0947-44c6-85e9-e67ce0096acc" providerId="ADAL" clId="{58829BFB-7AC7-42D3-8A03-D93A1636B8E8}" dt="2024-06-20T17:52:56.909" v="554" actId="1076"/>
          <ac:picMkLst>
            <pc:docMk/>
            <pc:sldMk cId="3719322192" sldId="286"/>
            <ac:picMk id="5" creationId="{425BD5C8-25CC-95D2-6F03-4BF40B5DEF7C}"/>
          </ac:picMkLst>
        </pc:picChg>
      </pc:sldChg>
      <pc:sldChg chg="addSp modSp add mod">
        <pc:chgData name="Biskup Jiří" userId="d4f916f0-0947-44c6-85e9-e67ce0096acc" providerId="ADAL" clId="{58829BFB-7AC7-42D3-8A03-D93A1636B8E8}" dt="2024-06-20T17:54:58.004" v="575" actId="1076"/>
        <pc:sldMkLst>
          <pc:docMk/>
          <pc:sldMk cId="2650203844" sldId="287"/>
        </pc:sldMkLst>
        <pc:picChg chg="add mod">
          <ac:chgData name="Biskup Jiří" userId="d4f916f0-0947-44c6-85e9-e67ce0096acc" providerId="ADAL" clId="{58829BFB-7AC7-42D3-8A03-D93A1636B8E8}" dt="2024-06-20T17:54:54.888" v="574" actId="1076"/>
          <ac:picMkLst>
            <pc:docMk/>
            <pc:sldMk cId="2650203844" sldId="287"/>
            <ac:picMk id="3" creationId="{B944E0FA-FFF9-21A1-11B5-9634F8E4D37A}"/>
          </ac:picMkLst>
        </pc:picChg>
        <pc:picChg chg="add mod">
          <ac:chgData name="Biskup Jiří" userId="d4f916f0-0947-44c6-85e9-e67ce0096acc" providerId="ADAL" clId="{58829BFB-7AC7-42D3-8A03-D93A1636B8E8}" dt="2024-06-20T17:54:58.004" v="575" actId="1076"/>
          <ac:picMkLst>
            <pc:docMk/>
            <pc:sldMk cId="2650203844" sldId="287"/>
            <ac:picMk id="5" creationId="{5DBA7BA1-3C1B-2216-CC96-94886F87407F}"/>
          </ac:picMkLst>
        </pc:picChg>
      </pc:sldChg>
      <pc:sldChg chg="addSp modSp add mod">
        <pc:chgData name="Biskup Jiří" userId="d4f916f0-0947-44c6-85e9-e67ce0096acc" providerId="ADAL" clId="{58829BFB-7AC7-42D3-8A03-D93A1636B8E8}" dt="2024-06-20T17:55:28.241" v="584" actId="732"/>
        <pc:sldMkLst>
          <pc:docMk/>
          <pc:sldMk cId="2557915114" sldId="288"/>
        </pc:sldMkLst>
        <pc:picChg chg="add mod modCrop">
          <ac:chgData name="Biskup Jiří" userId="d4f916f0-0947-44c6-85e9-e67ce0096acc" providerId="ADAL" clId="{58829BFB-7AC7-42D3-8A03-D93A1636B8E8}" dt="2024-06-20T17:55:28.241" v="584" actId="732"/>
          <ac:picMkLst>
            <pc:docMk/>
            <pc:sldMk cId="2557915114" sldId="288"/>
            <ac:picMk id="3" creationId="{F662B826-8A26-063E-2E9D-0C213171F00D}"/>
          </ac:picMkLst>
        </pc:picChg>
      </pc:sldChg>
      <pc:sldChg chg="addSp delSp modSp add mod">
        <pc:chgData name="Biskup Jiří" userId="d4f916f0-0947-44c6-85e9-e67ce0096acc" providerId="ADAL" clId="{58829BFB-7AC7-42D3-8A03-D93A1636B8E8}" dt="2024-06-21T14:55:48.789" v="939" actId="962"/>
        <pc:sldMkLst>
          <pc:docMk/>
          <pc:sldMk cId="3343522910" sldId="289"/>
        </pc:sldMkLst>
        <pc:picChg chg="add del mod">
          <ac:chgData name="Biskup Jiří" userId="d4f916f0-0947-44c6-85e9-e67ce0096acc" providerId="ADAL" clId="{58829BFB-7AC7-42D3-8A03-D93A1636B8E8}" dt="2024-06-21T14:55:39.011" v="936" actId="478"/>
          <ac:picMkLst>
            <pc:docMk/>
            <pc:sldMk cId="3343522910" sldId="289"/>
            <ac:picMk id="3" creationId="{FD665852-049C-67C0-53BC-3E48CAE166CD}"/>
          </ac:picMkLst>
        </pc:picChg>
        <pc:picChg chg="add mod">
          <ac:chgData name="Biskup Jiří" userId="d4f916f0-0947-44c6-85e9-e67ce0096acc" providerId="ADAL" clId="{58829BFB-7AC7-42D3-8A03-D93A1636B8E8}" dt="2024-06-21T14:55:48.789" v="939" actId="962"/>
          <ac:picMkLst>
            <pc:docMk/>
            <pc:sldMk cId="3343522910" sldId="289"/>
            <ac:picMk id="4" creationId="{7DF385EE-497A-5753-3373-4381AC622D11}"/>
          </ac:picMkLst>
        </pc:picChg>
      </pc:sldChg>
      <pc:sldChg chg="new del">
        <pc:chgData name="Biskup Jiří" userId="d4f916f0-0947-44c6-85e9-e67ce0096acc" providerId="ADAL" clId="{58829BFB-7AC7-42D3-8A03-D93A1636B8E8}" dt="2024-06-21T13:03:10.192" v="648" actId="680"/>
        <pc:sldMkLst>
          <pc:docMk/>
          <pc:sldMk cId="652516096" sldId="290"/>
        </pc:sldMkLst>
      </pc:sldChg>
      <pc:sldChg chg="addSp delSp modSp add ord">
        <pc:chgData name="Biskup Jiří" userId="d4f916f0-0947-44c6-85e9-e67ce0096acc" providerId="ADAL" clId="{58829BFB-7AC7-42D3-8A03-D93A1636B8E8}" dt="2024-06-21T14:03:21.278" v="854"/>
        <pc:sldMkLst>
          <pc:docMk/>
          <pc:sldMk cId="1174227035" sldId="290"/>
        </pc:sldMkLst>
        <pc:picChg chg="del">
          <ac:chgData name="Biskup Jiří" userId="d4f916f0-0947-44c6-85e9-e67ce0096acc" providerId="ADAL" clId="{58829BFB-7AC7-42D3-8A03-D93A1636B8E8}" dt="2024-06-21T14:02:32.838" v="843" actId="478"/>
          <ac:picMkLst>
            <pc:docMk/>
            <pc:sldMk cId="1174227035" sldId="290"/>
            <ac:picMk id="3" creationId="{0DE3F190-9DB3-CDB6-EE51-27D59560FE01}"/>
          </ac:picMkLst>
        </pc:picChg>
        <pc:picChg chg="add mod">
          <ac:chgData name="Biskup Jiří" userId="d4f916f0-0947-44c6-85e9-e67ce0096acc" providerId="ADAL" clId="{58829BFB-7AC7-42D3-8A03-D93A1636B8E8}" dt="2024-06-21T14:02:39.201" v="847" actId="1076"/>
          <ac:picMkLst>
            <pc:docMk/>
            <pc:sldMk cId="1174227035" sldId="290"/>
            <ac:picMk id="2050" creationId="{55E99FF9-6A69-70B0-16E6-D4330F523447}"/>
          </ac:picMkLst>
        </pc:picChg>
        <pc:picChg chg="add mod">
          <ac:chgData name="Biskup Jiří" userId="d4f916f0-0947-44c6-85e9-e67ce0096acc" providerId="ADAL" clId="{58829BFB-7AC7-42D3-8A03-D93A1636B8E8}" dt="2024-06-21T14:02:57.691" v="850" actId="1076"/>
          <ac:picMkLst>
            <pc:docMk/>
            <pc:sldMk cId="1174227035" sldId="290"/>
            <ac:picMk id="3074" creationId="{BF3279F4-2F34-2DA7-0153-80E53EE4CFB3}"/>
          </ac:picMkLst>
        </pc:picChg>
      </pc:sldChg>
      <pc:sldChg chg="addSp modSp new mod ord">
        <pc:chgData name="Biskup Jiří" userId="d4f916f0-0947-44c6-85e9-e67ce0096acc" providerId="ADAL" clId="{58829BFB-7AC7-42D3-8A03-D93A1636B8E8}" dt="2024-06-21T15:01:32.986" v="957" actId="1076"/>
        <pc:sldMkLst>
          <pc:docMk/>
          <pc:sldMk cId="301265360" sldId="291"/>
        </pc:sldMkLst>
        <pc:picChg chg="add mod">
          <ac:chgData name="Biskup Jiří" userId="d4f916f0-0947-44c6-85e9-e67ce0096acc" providerId="ADAL" clId="{58829BFB-7AC7-42D3-8A03-D93A1636B8E8}" dt="2024-06-21T15:01:32.986" v="957" actId="1076"/>
          <ac:picMkLst>
            <pc:docMk/>
            <pc:sldMk cId="301265360" sldId="291"/>
            <ac:picMk id="3" creationId="{734988A0-4D98-CACC-F49D-5F8F2DA1546B}"/>
          </ac:picMkLst>
        </pc:picChg>
        <pc:picChg chg="add mod">
          <ac:chgData name="Biskup Jiří" userId="d4f916f0-0947-44c6-85e9-e67ce0096acc" providerId="ADAL" clId="{58829BFB-7AC7-42D3-8A03-D93A1636B8E8}" dt="2024-06-21T15:01:32.986" v="957" actId="1076"/>
          <ac:picMkLst>
            <pc:docMk/>
            <pc:sldMk cId="301265360" sldId="291"/>
            <ac:picMk id="5" creationId="{8124F4F5-57DF-A975-BC61-BC5DB451A5A5}"/>
          </ac:picMkLst>
        </pc:picChg>
      </pc:sldChg>
      <pc:sldChg chg="modSp add mod ord">
        <pc:chgData name="Biskup Jiří" userId="d4f916f0-0947-44c6-85e9-e67ce0096acc" providerId="ADAL" clId="{58829BFB-7AC7-42D3-8A03-D93A1636B8E8}" dt="2024-06-21T15:17:08.249" v="990" actId="20577"/>
        <pc:sldMkLst>
          <pc:docMk/>
          <pc:sldMk cId="718070541" sldId="292"/>
        </pc:sldMkLst>
        <pc:spChg chg="mod">
          <ac:chgData name="Biskup Jiří" userId="d4f916f0-0947-44c6-85e9-e67ce0096acc" providerId="ADAL" clId="{58829BFB-7AC7-42D3-8A03-D93A1636B8E8}" dt="2024-06-21T15:17:08.249" v="990" actId="20577"/>
          <ac:spMkLst>
            <pc:docMk/>
            <pc:sldMk cId="718070541" sldId="292"/>
            <ac:spMk id="2" creationId="{1D2652D5-10DE-6DD2-268B-CDA16520A7ED}"/>
          </ac:spMkLst>
        </pc:spChg>
        <pc:picChg chg="mod">
          <ac:chgData name="Biskup Jiří" userId="d4f916f0-0947-44c6-85e9-e67ce0096acc" providerId="ADAL" clId="{58829BFB-7AC7-42D3-8A03-D93A1636B8E8}" dt="2024-06-21T15:16:18.784" v="964" actId="1076"/>
          <ac:picMkLst>
            <pc:docMk/>
            <pc:sldMk cId="718070541" sldId="292"/>
            <ac:picMk id="5" creationId="{9127C17D-AF6D-B9A7-58D5-90AC4E140A29}"/>
          </ac:picMkLst>
        </pc:picChg>
        <pc:picChg chg="mod">
          <ac:chgData name="Biskup Jiří" userId="d4f916f0-0947-44c6-85e9-e67ce0096acc" providerId="ADAL" clId="{58829BFB-7AC7-42D3-8A03-D93A1636B8E8}" dt="2024-06-21T15:16:02.147" v="960" actId="1076"/>
          <ac:picMkLst>
            <pc:docMk/>
            <pc:sldMk cId="718070541" sldId="292"/>
            <ac:picMk id="7" creationId="{CDD01EF7-CA79-A0AF-42E9-78BC80B90603}"/>
          </ac:picMkLst>
        </pc:picChg>
      </pc:sldChg>
    </pc:docChg>
  </pc:docChgLst>
  <pc:docChgLst>
    <pc:chgData name="Sochora Jan" userId="S::ipusochoraj@mznet.cz::46ce8deb-580d-4ae2-a665-316928f1cec7" providerId="AD" clId="Web-{49D2C416-45DC-DC4C-9E70-AB889F10C787}"/>
    <pc:docChg chg="modSld">
      <pc:chgData name="Sochora Jan" userId="S::ipusochoraj@mznet.cz::46ce8deb-580d-4ae2-a665-316928f1cec7" providerId="AD" clId="Web-{49D2C416-45DC-DC4C-9E70-AB889F10C787}" dt="2024-06-26T07:28:09.903" v="1" actId="1076"/>
      <pc:docMkLst>
        <pc:docMk/>
      </pc:docMkLst>
      <pc:sldChg chg="modSp">
        <pc:chgData name="Sochora Jan" userId="S::ipusochoraj@mznet.cz::46ce8deb-580d-4ae2-a665-316928f1cec7" providerId="AD" clId="Web-{49D2C416-45DC-DC4C-9E70-AB889F10C787}" dt="2024-06-26T07:28:09.903" v="1" actId="1076"/>
        <pc:sldMkLst>
          <pc:docMk/>
          <pc:sldMk cId="1018293944" sldId="265"/>
        </pc:sldMkLst>
        <pc:picChg chg="mod">
          <ac:chgData name="Sochora Jan" userId="S::ipusochoraj@mznet.cz::46ce8deb-580d-4ae2-a665-316928f1cec7" providerId="AD" clId="Web-{49D2C416-45DC-DC4C-9E70-AB889F10C787}" dt="2024-06-26T07:28:09.903" v="1" actId="1076"/>
          <ac:picMkLst>
            <pc:docMk/>
            <pc:sldMk cId="1018293944" sldId="265"/>
            <ac:picMk id="5" creationId="{9127C17D-AF6D-B9A7-58D5-90AC4E140A29}"/>
          </ac:picMkLst>
        </pc:picChg>
      </pc:sldChg>
    </pc:docChg>
  </pc:docChgLst>
  <pc:docChgLst>
    <pc:chgData name="Brodský Jan" userId="S::ipubrodskyj@mznet.cz::4d6deea9-ba60-42d7-9536-ee15a92c2802" providerId="AD" clId="Web-{67CE074A-9B5E-5A8E-DDE6-D1F65F586C8B}"/>
    <pc:docChg chg="modSld">
      <pc:chgData name="Brodský Jan" userId="S::ipubrodskyj@mznet.cz::4d6deea9-ba60-42d7-9536-ee15a92c2802" providerId="AD" clId="Web-{67CE074A-9B5E-5A8E-DDE6-D1F65F586C8B}" dt="2024-06-24T07:28:38.011" v="8"/>
      <pc:docMkLst>
        <pc:docMk/>
      </pc:docMkLst>
      <pc:sldChg chg="modSp">
        <pc:chgData name="Brodský Jan" userId="S::ipubrodskyj@mznet.cz::4d6deea9-ba60-42d7-9536-ee15a92c2802" providerId="AD" clId="Web-{67CE074A-9B5E-5A8E-DDE6-D1F65F586C8B}" dt="2024-06-24T07:28:38.011" v="8"/>
        <pc:sldMkLst>
          <pc:docMk/>
          <pc:sldMk cId="3022924452" sldId="270"/>
        </pc:sldMkLst>
        <pc:spChg chg="mod">
          <ac:chgData name="Brodský Jan" userId="S::ipubrodskyj@mznet.cz::4d6deea9-ba60-42d7-9536-ee15a92c2802" providerId="AD" clId="Web-{67CE074A-9B5E-5A8E-DDE6-D1F65F586C8B}" dt="2024-06-24T07:28:38.011" v="8"/>
          <ac:spMkLst>
            <pc:docMk/>
            <pc:sldMk cId="3022924452" sldId="270"/>
            <ac:spMk id="15" creationId="{735D45F7-E221-5C3E-6E5C-077C352B4D19}"/>
          </ac:spMkLst>
        </pc:spChg>
      </pc:sldChg>
    </pc:docChg>
  </pc:docChgLst>
  <pc:docChgLst>
    <pc:chgData name="Biskup Jiří" userId="d4f916f0-0947-44c6-85e9-e67ce0096acc" providerId="ADAL" clId="{810B08A7-700A-4F6A-9E2E-C6748FED28FC}"/>
    <pc:docChg chg="undo custSel addSld delSld modSld sldOrd">
      <pc:chgData name="Biskup Jiří" userId="d4f916f0-0947-44c6-85e9-e67ce0096acc" providerId="ADAL" clId="{810B08A7-700A-4F6A-9E2E-C6748FED28FC}" dt="2024-10-09T11:03:16.251" v="58" actId="47"/>
      <pc:docMkLst>
        <pc:docMk/>
      </pc:docMkLst>
      <pc:sldChg chg="del">
        <pc:chgData name="Biskup Jiří" userId="d4f916f0-0947-44c6-85e9-e67ce0096acc" providerId="ADAL" clId="{810B08A7-700A-4F6A-9E2E-C6748FED28FC}" dt="2024-10-08T08:38:42.188" v="9" actId="47"/>
        <pc:sldMkLst>
          <pc:docMk/>
          <pc:sldMk cId="3131110829" sldId="260"/>
        </pc:sldMkLst>
      </pc:sldChg>
      <pc:sldChg chg="del">
        <pc:chgData name="Biskup Jiří" userId="d4f916f0-0947-44c6-85e9-e67ce0096acc" providerId="ADAL" clId="{810B08A7-700A-4F6A-9E2E-C6748FED28FC}" dt="2024-10-08T08:38:42.188" v="9" actId="47"/>
        <pc:sldMkLst>
          <pc:docMk/>
          <pc:sldMk cId="94712195" sldId="263"/>
        </pc:sldMkLst>
      </pc:sldChg>
      <pc:sldChg chg="del">
        <pc:chgData name="Biskup Jiří" userId="d4f916f0-0947-44c6-85e9-e67ce0096acc" providerId="ADAL" clId="{810B08A7-700A-4F6A-9E2E-C6748FED28FC}" dt="2024-10-08T08:38:42.188" v="9" actId="47"/>
        <pc:sldMkLst>
          <pc:docMk/>
          <pc:sldMk cId="1267373612" sldId="264"/>
        </pc:sldMkLst>
      </pc:sldChg>
      <pc:sldChg chg="del">
        <pc:chgData name="Biskup Jiří" userId="d4f916f0-0947-44c6-85e9-e67ce0096acc" providerId="ADAL" clId="{810B08A7-700A-4F6A-9E2E-C6748FED28FC}" dt="2024-10-08T08:38:42.188" v="9" actId="47"/>
        <pc:sldMkLst>
          <pc:docMk/>
          <pc:sldMk cId="1018293944" sldId="265"/>
        </pc:sldMkLst>
      </pc:sldChg>
      <pc:sldChg chg="del">
        <pc:chgData name="Biskup Jiří" userId="d4f916f0-0947-44c6-85e9-e67ce0096acc" providerId="ADAL" clId="{810B08A7-700A-4F6A-9E2E-C6748FED28FC}" dt="2024-10-08T08:38:42.188" v="9" actId="47"/>
        <pc:sldMkLst>
          <pc:docMk/>
          <pc:sldMk cId="3372537265" sldId="266"/>
        </pc:sldMkLst>
      </pc:sldChg>
      <pc:sldChg chg="del">
        <pc:chgData name="Biskup Jiří" userId="d4f916f0-0947-44c6-85e9-e67ce0096acc" providerId="ADAL" clId="{810B08A7-700A-4F6A-9E2E-C6748FED28FC}" dt="2024-10-08T08:38:42.188" v="9" actId="47"/>
        <pc:sldMkLst>
          <pc:docMk/>
          <pc:sldMk cId="3486690683" sldId="293"/>
        </pc:sldMkLst>
      </pc:sldChg>
      <pc:sldChg chg="del">
        <pc:chgData name="Biskup Jiří" userId="d4f916f0-0947-44c6-85e9-e67ce0096acc" providerId="ADAL" clId="{810B08A7-700A-4F6A-9E2E-C6748FED28FC}" dt="2024-10-08T08:38:42.188" v="9" actId="47"/>
        <pc:sldMkLst>
          <pc:docMk/>
          <pc:sldMk cId="1256750135" sldId="294"/>
        </pc:sldMkLst>
      </pc:sldChg>
      <pc:sldChg chg="del">
        <pc:chgData name="Biskup Jiří" userId="d4f916f0-0947-44c6-85e9-e67ce0096acc" providerId="ADAL" clId="{810B08A7-700A-4F6A-9E2E-C6748FED28FC}" dt="2024-10-08T08:38:42.188" v="9" actId="47"/>
        <pc:sldMkLst>
          <pc:docMk/>
          <pc:sldMk cId="178144401" sldId="295"/>
        </pc:sldMkLst>
      </pc:sldChg>
      <pc:sldChg chg="del">
        <pc:chgData name="Biskup Jiří" userId="d4f916f0-0947-44c6-85e9-e67ce0096acc" providerId="ADAL" clId="{810B08A7-700A-4F6A-9E2E-C6748FED28FC}" dt="2024-10-08T08:38:42.188" v="9" actId="47"/>
        <pc:sldMkLst>
          <pc:docMk/>
          <pc:sldMk cId="536479391" sldId="296"/>
        </pc:sldMkLst>
      </pc:sldChg>
      <pc:sldChg chg="del">
        <pc:chgData name="Biskup Jiří" userId="d4f916f0-0947-44c6-85e9-e67ce0096acc" providerId="ADAL" clId="{810B08A7-700A-4F6A-9E2E-C6748FED28FC}" dt="2024-10-08T08:38:42.188" v="9" actId="47"/>
        <pc:sldMkLst>
          <pc:docMk/>
          <pc:sldMk cId="519267657" sldId="297"/>
        </pc:sldMkLst>
      </pc:sldChg>
      <pc:sldChg chg="del">
        <pc:chgData name="Biskup Jiří" userId="d4f916f0-0947-44c6-85e9-e67ce0096acc" providerId="ADAL" clId="{810B08A7-700A-4F6A-9E2E-C6748FED28FC}" dt="2024-10-08T08:38:42.188" v="9" actId="47"/>
        <pc:sldMkLst>
          <pc:docMk/>
          <pc:sldMk cId="3280257788" sldId="298"/>
        </pc:sldMkLst>
      </pc:sldChg>
      <pc:sldChg chg="del">
        <pc:chgData name="Biskup Jiří" userId="d4f916f0-0947-44c6-85e9-e67ce0096acc" providerId="ADAL" clId="{810B08A7-700A-4F6A-9E2E-C6748FED28FC}" dt="2024-10-08T08:38:42.188" v="9" actId="47"/>
        <pc:sldMkLst>
          <pc:docMk/>
          <pc:sldMk cId="3273926079" sldId="299"/>
        </pc:sldMkLst>
      </pc:sldChg>
      <pc:sldChg chg="del">
        <pc:chgData name="Biskup Jiří" userId="d4f916f0-0947-44c6-85e9-e67ce0096acc" providerId="ADAL" clId="{810B08A7-700A-4F6A-9E2E-C6748FED28FC}" dt="2024-10-08T08:38:42.188" v="9" actId="47"/>
        <pc:sldMkLst>
          <pc:docMk/>
          <pc:sldMk cId="3452893968" sldId="300"/>
        </pc:sldMkLst>
      </pc:sldChg>
      <pc:sldChg chg="del">
        <pc:chgData name="Biskup Jiří" userId="d4f916f0-0947-44c6-85e9-e67ce0096acc" providerId="ADAL" clId="{810B08A7-700A-4F6A-9E2E-C6748FED28FC}" dt="2024-10-08T08:38:42.188" v="9" actId="47"/>
        <pc:sldMkLst>
          <pc:docMk/>
          <pc:sldMk cId="2313715195" sldId="301"/>
        </pc:sldMkLst>
      </pc:sldChg>
      <pc:sldChg chg="del">
        <pc:chgData name="Biskup Jiří" userId="d4f916f0-0947-44c6-85e9-e67ce0096acc" providerId="ADAL" clId="{810B08A7-700A-4F6A-9E2E-C6748FED28FC}" dt="2024-10-08T08:38:42.188" v="9" actId="47"/>
        <pc:sldMkLst>
          <pc:docMk/>
          <pc:sldMk cId="2169987747" sldId="302"/>
        </pc:sldMkLst>
      </pc:sldChg>
      <pc:sldChg chg="new ord">
        <pc:chgData name="Biskup Jiří" userId="d4f916f0-0947-44c6-85e9-e67ce0096acc" providerId="ADAL" clId="{810B08A7-700A-4F6A-9E2E-C6748FED28FC}" dt="2024-10-08T08:40:20.323" v="29"/>
        <pc:sldMkLst>
          <pc:docMk/>
          <pc:sldMk cId="1411324963" sldId="303"/>
        </pc:sldMkLst>
      </pc:sldChg>
      <pc:sldChg chg="modSp new mod">
        <pc:chgData name="Biskup Jiří" userId="d4f916f0-0947-44c6-85e9-e67ce0096acc" providerId="ADAL" clId="{810B08A7-700A-4F6A-9E2E-C6748FED28FC}" dt="2024-10-08T08:39:22.697" v="27" actId="3064"/>
        <pc:sldMkLst>
          <pc:docMk/>
          <pc:sldMk cId="149641629" sldId="304"/>
        </pc:sldMkLst>
        <pc:spChg chg="mod">
          <ac:chgData name="Biskup Jiří" userId="d4f916f0-0947-44c6-85e9-e67ce0096acc" providerId="ADAL" clId="{810B08A7-700A-4F6A-9E2E-C6748FED28FC}" dt="2024-10-08T08:39:22.697" v="27" actId="3064"/>
          <ac:spMkLst>
            <pc:docMk/>
            <pc:sldMk cId="149641629" sldId="304"/>
            <ac:spMk id="2" creationId="{55C58A62-08AC-5989-0225-A471E6AB43B1}"/>
          </ac:spMkLst>
        </pc:spChg>
      </pc:sldChg>
      <pc:sldChg chg="new">
        <pc:chgData name="Biskup Jiří" userId="d4f916f0-0947-44c6-85e9-e67ce0096acc" providerId="ADAL" clId="{810B08A7-700A-4F6A-9E2E-C6748FED28FC}" dt="2024-10-08T08:38:15.673" v="4" actId="680"/>
        <pc:sldMkLst>
          <pc:docMk/>
          <pc:sldMk cId="1170255043" sldId="305"/>
        </pc:sldMkLst>
      </pc:sldChg>
      <pc:sldChg chg="new del">
        <pc:chgData name="Biskup Jiří" userId="d4f916f0-0947-44c6-85e9-e67ce0096acc" providerId="ADAL" clId="{810B08A7-700A-4F6A-9E2E-C6748FED28FC}" dt="2024-10-08T08:38:42.188" v="9" actId="47"/>
        <pc:sldMkLst>
          <pc:docMk/>
          <pc:sldMk cId="1400350824" sldId="306"/>
        </pc:sldMkLst>
      </pc:sldChg>
      <pc:sldChg chg="new ord">
        <pc:chgData name="Biskup Jiří" userId="d4f916f0-0947-44c6-85e9-e67ce0096acc" providerId="ADAL" clId="{810B08A7-700A-4F6A-9E2E-C6748FED28FC}" dt="2024-10-08T08:38:28.172" v="8"/>
        <pc:sldMkLst>
          <pc:docMk/>
          <pc:sldMk cId="3142257357" sldId="307"/>
        </pc:sldMkLst>
      </pc:sldChg>
      <pc:sldChg chg="new">
        <pc:chgData name="Biskup Jiří" userId="d4f916f0-0947-44c6-85e9-e67ce0096acc" providerId="ADAL" clId="{810B08A7-700A-4F6A-9E2E-C6748FED28FC}" dt="2024-10-08T08:40:26.407" v="30" actId="680"/>
        <pc:sldMkLst>
          <pc:docMk/>
          <pc:sldMk cId="598479779" sldId="308"/>
        </pc:sldMkLst>
      </pc:sldChg>
      <pc:sldChg chg="modSp add del mod">
        <pc:chgData name="Biskup Jiří" userId="d4f916f0-0947-44c6-85e9-e67ce0096acc" providerId="ADAL" clId="{810B08A7-700A-4F6A-9E2E-C6748FED28FC}" dt="2024-10-09T11:03:07.549" v="56" actId="47"/>
        <pc:sldMkLst>
          <pc:docMk/>
          <pc:sldMk cId="1867203366" sldId="309"/>
        </pc:sldMkLst>
        <pc:spChg chg="mod">
          <ac:chgData name="Biskup Jiří" userId="d4f916f0-0947-44c6-85e9-e67ce0096acc" providerId="ADAL" clId="{810B08A7-700A-4F6A-9E2E-C6748FED28FC}" dt="2024-10-09T11:02:24.572" v="55" actId="20577"/>
          <ac:spMkLst>
            <pc:docMk/>
            <pc:sldMk cId="1867203366" sldId="309"/>
            <ac:spMk id="2" creationId="{55C58A62-08AC-5989-0225-A471E6AB43B1}"/>
          </ac:spMkLst>
        </pc:spChg>
      </pc:sldChg>
      <pc:sldChg chg="new del">
        <pc:chgData name="Biskup Jiří" userId="d4f916f0-0947-44c6-85e9-e67ce0096acc" providerId="ADAL" clId="{810B08A7-700A-4F6A-9E2E-C6748FED28FC}" dt="2024-10-09T11:00:59.784" v="32" actId="680"/>
        <pc:sldMkLst>
          <pc:docMk/>
          <pc:sldMk cId="2298554920" sldId="309"/>
        </pc:sldMkLst>
      </pc:sldChg>
      <pc:sldChg chg="new del">
        <pc:chgData name="Biskup Jiří" userId="d4f916f0-0947-44c6-85e9-e67ce0096acc" providerId="ADAL" clId="{810B08A7-700A-4F6A-9E2E-C6748FED28FC}" dt="2024-10-09T11:03:16.251" v="58" actId="47"/>
        <pc:sldMkLst>
          <pc:docMk/>
          <pc:sldMk cId="3507907368" sldId="309"/>
        </pc:sldMkLst>
      </pc:sldChg>
    </pc:docChg>
  </pc:docChgLst>
  <pc:docChgLst>
    <pc:chgData name="Sochora Jan" userId="S::ipusochoraj@mznet.cz::46ce8deb-580d-4ae2-a665-316928f1cec7" providerId="AD" clId="Web-{6A5B42AE-D126-25FC-9B7B-1D43E4CA8170}"/>
    <pc:docChg chg="modSld">
      <pc:chgData name="Sochora Jan" userId="S::ipusochoraj@mznet.cz::46ce8deb-580d-4ae2-a665-316928f1cec7" providerId="AD" clId="Web-{6A5B42AE-D126-25FC-9B7B-1D43E4CA8170}" dt="2024-06-26T07:46:19.251" v="11" actId="1076"/>
      <pc:docMkLst>
        <pc:docMk/>
      </pc:docMkLst>
      <pc:sldChg chg="modSp">
        <pc:chgData name="Sochora Jan" userId="S::ipusochoraj@mznet.cz::46ce8deb-580d-4ae2-a665-316928f1cec7" providerId="AD" clId="Web-{6A5B42AE-D126-25FC-9B7B-1D43E4CA8170}" dt="2024-06-26T07:46:19.251" v="11" actId="1076"/>
        <pc:sldMkLst>
          <pc:docMk/>
          <pc:sldMk cId="1018293944" sldId="265"/>
        </pc:sldMkLst>
        <pc:picChg chg="mod">
          <ac:chgData name="Sochora Jan" userId="S::ipusochoraj@mznet.cz::46ce8deb-580d-4ae2-a665-316928f1cec7" providerId="AD" clId="Web-{6A5B42AE-D126-25FC-9B7B-1D43E4CA8170}" dt="2024-06-26T07:46:19.251" v="11" actId="1076"/>
          <ac:picMkLst>
            <pc:docMk/>
            <pc:sldMk cId="1018293944" sldId="265"/>
            <ac:picMk id="5" creationId="{9127C17D-AF6D-B9A7-58D5-90AC4E140A29}"/>
          </ac:picMkLst>
        </pc:picChg>
      </pc:sldChg>
    </pc:docChg>
  </pc:docChgLst>
  <pc:docChgLst>
    <pc:chgData name="Biskup Jiří" userId="d4f916f0-0947-44c6-85e9-e67ce0096acc" providerId="ADAL" clId="{BAF41290-1605-47E8-B0A2-06D28EB591D7}"/>
    <pc:docChg chg="undo custSel addSld delSld modSld sldOrd addMainMaster delMainMaster modMainMaster">
      <pc:chgData name="Biskup Jiří" userId="d4f916f0-0947-44c6-85e9-e67ce0096acc" providerId="ADAL" clId="{BAF41290-1605-47E8-B0A2-06D28EB591D7}" dt="2024-06-18T08:51:39.367" v="621"/>
      <pc:docMkLst>
        <pc:docMk/>
      </pc:docMkLst>
      <pc:sldChg chg="addSp delSp modSp del mod">
        <pc:chgData name="Biskup Jiří" userId="d4f916f0-0947-44c6-85e9-e67ce0096acc" providerId="ADAL" clId="{BAF41290-1605-47E8-B0A2-06D28EB591D7}" dt="2024-06-18T08:40:20.607" v="599" actId="47"/>
        <pc:sldMkLst>
          <pc:docMk/>
          <pc:sldMk cId="2747906601" sldId="256"/>
        </pc:sldMkLst>
        <pc:spChg chg="mod">
          <ac:chgData name="Biskup Jiří" userId="d4f916f0-0947-44c6-85e9-e67ce0096acc" providerId="ADAL" clId="{BAF41290-1605-47E8-B0A2-06D28EB591D7}" dt="2024-06-11T11:38:30.719" v="1" actId="6549"/>
          <ac:spMkLst>
            <pc:docMk/>
            <pc:sldMk cId="2747906601" sldId="256"/>
            <ac:spMk id="6" creationId="{CA1C1C27-08C5-8FCD-195F-5578BCEC2231}"/>
          </ac:spMkLst>
        </pc:spChg>
        <pc:graphicFrameChg chg="add del mod">
          <ac:chgData name="Biskup Jiří" userId="d4f916f0-0947-44c6-85e9-e67ce0096acc" providerId="ADAL" clId="{BAF41290-1605-47E8-B0A2-06D28EB591D7}" dt="2024-06-11T11:41:34.960" v="3" actId="478"/>
          <ac:graphicFrameMkLst>
            <pc:docMk/>
            <pc:sldMk cId="2747906601" sldId="256"/>
            <ac:graphicFrameMk id="7" creationId="{305B310A-AEB7-83CB-D0F5-84A7AE00F324}"/>
          </ac:graphicFrameMkLst>
        </pc:graphicFrameChg>
        <pc:picChg chg="add del mod">
          <ac:chgData name="Biskup Jiří" userId="d4f916f0-0947-44c6-85e9-e67ce0096acc" providerId="ADAL" clId="{BAF41290-1605-47E8-B0A2-06D28EB591D7}" dt="2024-06-18T07:41:55.756" v="243" actId="478"/>
          <ac:picMkLst>
            <pc:docMk/>
            <pc:sldMk cId="2747906601" sldId="256"/>
            <ac:picMk id="9" creationId="{67C21027-30CD-6AA0-0856-6EE302BBD699}"/>
          </ac:picMkLst>
        </pc:picChg>
        <pc:picChg chg="add mod">
          <ac:chgData name="Biskup Jiří" userId="d4f916f0-0947-44c6-85e9-e67ce0096acc" providerId="ADAL" clId="{BAF41290-1605-47E8-B0A2-06D28EB591D7}" dt="2024-06-11T11:47:06.635" v="19" actId="1076"/>
          <ac:picMkLst>
            <pc:docMk/>
            <pc:sldMk cId="2747906601" sldId="256"/>
            <ac:picMk id="11" creationId="{24B3C622-4076-5DF0-4A8A-0EB89A1A5EDA}"/>
          </ac:picMkLst>
        </pc:picChg>
        <pc:picChg chg="add del mod">
          <ac:chgData name="Biskup Jiří" userId="d4f916f0-0947-44c6-85e9-e67ce0096acc" providerId="ADAL" clId="{BAF41290-1605-47E8-B0A2-06D28EB591D7}" dt="2024-06-11T12:14:47.797" v="239" actId="478"/>
          <ac:picMkLst>
            <pc:docMk/>
            <pc:sldMk cId="2747906601" sldId="256"/>
            <ac:picMk id="12" creationId="{88307C32-66E0-60FD-0F2E-6F52087585DA}"/>
          </ac:picMkLst>
        </pc:picChg>
        <pc:picChg chg="add mod">
          <ac:chgData name="Biskup Jiří" userId="d4f916f0-0947-44c6-85e9-e67ce0096acc" providerId="ADAL" clId="{BAF41290-1605-47E8-B0A2-06D28EB591D7}" dt="2024-06-11T12:14:44.448" v="238" actId="1076"/>
          <ac:picMkLst>
            <pc:docMk/>
            <pc:sldMk cId="2747906601" sldId="256"/>
            <ac:picMk id="13" creationId="{55F6CFE7-0797-15D2-14DB-21B09F117A40}"/>
          </ac:picMkLst>
        </pc:picChg>
      </pc:sldChg>
      <pc:sldChg chg="addSp delSp modSp add del mod">
        <pc:chgData name="Biskup Jiří" userId="d4f916f0-0947-44c6-85e9-e67ce0096acc" providerId="ADAL" clId="{BAF41290-1605-47E8-B0A2-06D28EB591D7}" dt="2024-06-18T07:47:06.908" v="360" actId="2696"/>
        <pc:sldMkLst>
          <pc:docMk/>
          <pc:sldMk cId="898801683" sldId="257"/>
        </pc:sldMkLst>
        <pc:spChg chg="add mod">
          <ac:chgData name="Biskup Jiří" userId="d4f916f0-0947-44c6-85e9-e67ce0096acc" providerId="ADAL" clId="{BAF41290-1605-47E8-B0A2-06D28EB591D7}" dt="2024-06-11T11:48:59.801" v="68" actId="6549"/>
          <ac:spMkLst>
            <pc:docMk/>
            <pc:sldMk cId="898801683" sldId="257"/>
            <ac:spMk id="2" creationId="{3667C30E-50F6-2CE9-DB54-82452B50C94E}"/>
          </ac:spMkLst>
        </pc:spChg>
        <pc:spChg chg="ord">
          <ac:chgData name="Biskup Jiří" userId="d4f916f0-0947-44c6-85e9-e67ce0096acc" providerId="ADAL" clId="{BAF41290-1605-47E8-B0A2-06D28EB591D7}" dt="2024-06-11T12:11:16.187" v="225" actId="167"/>
          <ac:spMkLst>
            <pc:docMk/>
            <pc:sldMk cId="898801683" sldId="257"/>
            <ac:spMk id="6" creationId="{CA1C1C27-08C5-8FCD-195F-5578BCEC2231}"/>
          </ac:spMkLst>
        </pc:spChg>
        <pc:picChg chg="add mod ord">
          <ac:chgData name="Biskup Jiří" userId="d4f916f0-0947-44c6-85e9-e67ce0096acc" providerId="ADAL" clId="{BAF41290-1605-47E8-B0A2-06D28EB591D7}" dt="2024-06-11T12:11:16.187" v="225" actId="167"/>
          <ac:picMkLst>
            <pc:docMk/>
            <pc:sldMk cId="898801683" sldId="257"/>
            <ac:picMk id="4" creationId="{7FDEACA0-334D-DAED-F319-0C44EF27ABB1}"/>
          </ac:picMkLst>
        </pc:picChg>
        <pc:picChg chg="del mod">
          <ac:chgData name="Biskup Jiří" userId="d4f916f0-0947-44c6-85e9-e67ce0096acc" providerId="ADAL" clId="{BAF41290-1605-47E8-B0A2-06D28EB591D7}" dt="2024-06-11T11:47:39.111" v="23" actId="478"/>
          <ac:picMkLst>
            <pc:docMk/>
            <pc:sldMk cId="898801683" sldId="257"/>
            <ac:picMk id="9" creationId="{67C21027-30CD-6AA0-0856-6EE302BBD699}"/>
          </ac:picMkLst>
        </pc:picChg>
        <pc:picChg chg="mod">
          <ac:chgData name="Biskup Jiří" userId="d4f916f0-0947-44c6-85e9-e67ce0096acc" providerId="ADAL" clId="{BAF41290-1605-47E8-B0A2-06D28EB591D7}" dt="2024-06-11T11:47:26.918" v="21" actId="1076"/>
          <ac:picMkLst>
            <pc:docMk/>
            <pc:sldMk cId="898801683" sldId="257"/>
            <ac:picMk id="11" creationId="{24B3C622-4076-5DF0-4A8A-0EB89A1A5EDA}"/>
          </ac:picMkLst>
        </pc:picChg>
      </pc:sldChg>
      <pc:sldChg chg="addSp delSp modSp add del mod">
        <pc:chgData name="Biskup Jiří" userId="d4f916f0-0947-44c6-85e9-e67ce0096acc" providerId="ADAL" clId="{BAF41290-1605-47E8-B0A2-06D28EB591D7}" dt="2024-06-18T07:53:31.684" v="423" actId="2696"/>
        <pc:sldMkLst>
          <pc:docMk/>
          <pc:sldMk cId="3783970985" sldId="258"/>
        </pc:sldMkLst>
        <pc:spChg chg="mod">
          <ac:chgData name="Biskup Jiří" userId="d4f916f0-0947-44c6-85e9-e67ce0096acc" providerId="ADAL" clId="{BAF41290-1605-47E8-B0A2-06D28EB591D7}" dt="2024-06-11T12:04:56.232" v="113" actId="1076"/>
          <ac:spMkLst>
            <pc:docMk/>
            <pc:sldMk cId="3783970985" sldId="258"/>
            <ac:spMk id="2" creationId="{3667C30E-50F6-2CE9-DB54-82452B50C94E}"/>
          </ac:spMkLst>
        </pc:spChg>
        <pc:spChg chg="add del">
          <ac:chgData name="Biskup Jiří" userId="d4f916f0-0947-44c6-85e9-e67ce0096acc" providerId="ADAL" clId="{BAF41290-1605-47E8-B0A2-06D28EB591D7}" dt="2024-06-18T07:47:18.868" v="361" actId="478"/>
          <ac:spMkLst>
            <pc:docMk/>
            <pc:sldMk cId="3783970985" sldId="258"/>
            <ac:spMk id="3" creationId="{998096FD-79B4-DD54-6B22-9E7B12B95E83}"/>
          </ac:spMkLst>
        </pc:spChg>
        <pc:spChg chg="del mod">
          <ac:chgData name="Biskup Jiří" userId="d4f916f0-0947-44c6-85e9-e67ce0096acc" providerId="ADAL" clId="{BAF41290-1605-47E8-B0A2-06D28EB591D7}" dt="2024-06-11T12:02:02.235" v="76" actId="478"/>
          <ac:spMkLst>
            <pc:docMk/>
            <pc:sldMk cId="3783970985" sldId="258"/>
            <ac:spMk id="6" creationId="{CA1C1C27-08C5-8FCD-195F-5578BCEC2231}"/>
          </ac:spMkLst>
        </pc:spChg>
        <pc:spChg chg="add mod">
          <ac:chgData name="Biskup Jiří" userId="d4f916f0-0947-44c6-85e9-e67ce0096acc" providerId="ADAL" clId="{BAF41290-1605-47E8-B0A2-06D28EB591D7}" dt="2024-06-11T12:06:24.313" v="156" actId="403"/>
          <ac:spMkLst>
            <pc:docMk/>
            <pc:sldMk cId="3783970985" sldId="258"/>
            <ac:spMk id="7" creationId="{8B1CCF6C-B6C0-5D45-BF4E-0261C062947E}"/>
          </ac:spMkLst>
        </pc:spChg>
        <pc:spChg chg="add del mod">
          <ac:chgData name="Biskup Jiří" userId="d4f916f0-0947-44c6-85e9-e67ce0096acc" providerId="ADAL" clId="{BAF41290-1605-47E8-B0A2-06D28EB591D7}" dt="2024-06-11T12:03:55.453" v="96" actId="478"/>
          <ac:spMkLst>
            <pc:docMk/>
            <pc:sldMk cId="3783970985" sldId="258"/>
            <ac:spMk id="8" creationId="{4428C992-C6A0-7B47-C823-4BA4182A3860}"/>
          </ac:spMkLst>
        </pc:spChg>
        <pc:spChg chg="add mod ord">
          <ac:chgData name="Biskup Jiří" userId="d4f916f0-0947-44c6-85e9-e67ce0096acc" providerId="ADAL" clId="{BAF41290-1605-47E8-B0A2-06D28EB591D7}" dt="2024-06-11T12:04:36.255" v="106" actId="167"/>
          <ac:spMkLst>
            <pc:docMk/>
            <pc:sldMk cId="3783970985" sldId="258"/>
            <ac:spMk id="9" creationId="{CF2C4E45-4E44-EC4F-3D9F-A2CB8B397C74}"/>
          </ac:spMkLst>
        </pc:spChg>
        <pc:spChg chg="add mod">
          <ac:chgData name="Biskup Jiří" userId="d4f916f0-0947-44c6-85e9-e67ce0096acc" providerId="ADAL" clId="{BAF41290-1605-47E8-B0A2-06D28EB591D7}" dt="2024-06-11T12:06:28.544" v="157" actId="403"/>
          <ac:spMkLst>
            <pc:docMk/>
            <pc:sldMk cId="3783970985" sldId="258"/>
            <ac:spMk id="10" creationId="{FAED67A2-5A23-FEC5-086B-AC02064900EC}"/>
          </ac:spMkLst>
        </pc:spChg>
        <pc:spChg chg="add del">
          <ac:chgData name="Biskup Jiří" userId="d4f916f0-0947-44c6-85e9-e67ce0096acc" providerId="ADAL" clId="{BAF41290-1605-47E8-B0A2-06D28EB591D7}" dt="2024-06-11T12:07:07.788" v="159" actId="22"/>
          <ac:spMkLst>
            <pc:docMk/>
            <pc:sldMk cId="3783970985" sldId="258"/>
            <ac:spMk id="13" creationId="{752CCCE5-46F7-0C95-43BC-1D794056D46F}"/>
          </ac:spMkLst>
        </pc:spChg>
        <pc:spChg chg="add mod">
          <ac:chgData name="Biskup Jiří" userId="d4f916f0-0947-44c6-85e9-e67ce0096acc" providerId="ADAL" clId="{BAF41290-1605-47E8-B0A2-06D28EB591D7}" dt="2024-06-12T08:08:19.816" v="241" actId="207"/>
          <ac:spMkLst>
            <pc:docMk/>
            <pc:sldMk cId="3783970985" sldId="258"/>
            <ac:spMk id="15" creationId="{6A5BEE8A-3854-759B-2C84-83BAA5FE3AA5}"/>
          </ac:spMkLst>
        </pc:spChg>
        <pc:spChg chg="add mod">
          <ac:chgData name="Biskup Jiří" userId="d4f916f0-0947-44c6-85e9-e67ce0096acc" providerId="ADAL" clId="{BAF41290-1605-47E8-B0A2-06D28EB591D7}" dt="2024-06-11T12:10:33.928" v="216" actId="14100"/>
          <ac:spMkLst>
            <pc:docMk/>
            <pc:sldMk cId="3783970985" sldId="258"/>
            <ac:spMk id="17" creationId="{2EEA9FFD-2E1A-77E4-89A8-906816D6355D}"/>
          </ac:spMkLst>
        </pc:spChg>
        <pc:picChg chg="add mod">
          <ac:chgData name="Biskup Jiří" userId="d4f916f0-0947-44c6-85e9-e67ce0096acc" providerId="ADAL" clId="{BAF41290-1605-47E8-B0A2-06D28EB591D7}" dt="2024-06-11T12:02:00.403" v="75" actId="1076"/>
          <ac:picMkLst>
            <pc:docMk/>
            <pc:sldMk cId="3783970985" sldId="258"/>
            <ac:picMk id="4" creationId="{8E6ED2BC-3A3D-919A-DF3D-1C0794F4E220}"/>
          </ac:picMkLst>
        </pc:picChg>
        <pc:picChg chg="del">
          <ac:chgData name="Biskup Jiří" userId="d4f916f0-0947-44c6-85e9-e67ce0096acc" providerId="ADAL" clId="{BAF41290-1605-47E8-B0A2-06D28EB591D7}" dt="2024-06-11T11:49:16.907" v="71" actId="478"/>
          <ac:picMkLst>
            <pc:docMk/>
            <pc:sldMk cId="3783970985" sldId="258"/>
            <ac:picMk id="11" creationId="{24B3C622-4076-5DF0-4A8A-0EB89A1A5EDA}"/>
          </ac:picMkLst>
        </pc:picChg>
        <pc:picChg chg="add mod modCrop">
          <ac:chgData name="Biskup Jiří" userId="d4f916f0-0947-44c6-85e9-e67ce0096acc" providerId="ADAL" clId="{BAF41290-1605-47E8-B0A2-06D28EB591D7}" dt="2024-06-11T12:12:08.387" v="233" actId="732"/>
          <ac:picMkLst>
            <pc:docMk/>
            <pc:sldMk cId="3783970985" sldId="258"/>
            <ac:picMk id="18" creationId="{62AAA02C-99F2-1D06-4413-4EBB29FC1B9C}"/>
          </ac:picMkLst>
        </pc:picChg>
      </pc:sldChg>
      <pc:sldChg chg="new del">
        <pc:chgData name="Biskup Jiří" userId="d4f916f0-0947-44c6-85e9-e67ce0096acc" providerId="ADAL" clId="{BAF41290-1605-47E8-B0A2-06D28EB591D7}" dt="2024-06-18T07:44:18.638" v="261" actId="2696"/>
        <pc:sldMkLst>
          <pc:docMk/>
          <pc:sldMk cId="2440508001" sldId="259"/>
        </pc:sldMkLst>
      </pc:sldChg>
      <pc:sldChg chg="modSp new del mod modAnim">
        <pc:chgData name="Biskup Jiří" userId="d4f916f0-0947-44c6-85e9-e67ce0096acc" providerId="ADAL" clId="{BAF41290-1605-47E8-B0A2-06D28EB591D7}" dt="2024-06-18T08:42:46.105" v="607" actId="47"/>
        <pc:sldMkLst>
          <pc:docMk/>
          <pc:sldMk cId="3006853029" sldId="259"/>
        </pc:sldMkLst>
        <pc:spChg chg="mod">
          <ac:chgData name="Biskup Jiří" userId="d4f916f0-0947-44c6-85e9-e67ce0096acc" providerId="ADAL" clId="{BAF41290-1605-47E8-B0A2-06D28EB591D7}" dt="2024-06-18T07:46:10.369" v="359" actId="27636"/>
          <ac:spMkLst>
            <pc:docMk/>
            <pc:sldMk cId="3006853029" sldId="259"/>
            <ac:spMk id="2" creationId="{38F9D6CC-5591-0FB5-6E7D-78FB37D46CBF}"/>
          </ac:spMkLst>
        </pc:spChg>
      </pc:sldChg>
      <pc:sldChg chg="addSp delSp modSp new del mod chgLayout">
        <pc:chgData name="Biskup Jiří" userId="d4f916f0-0947-44c6-85e9-e67ce0096acc" providerId="ADAL" clId="{BAF41290-1605-47E8-B0A2-06D28EB591D7}" dt="2024-06-18T07:59:29.077" v="526" actId="47"/>
        <pc:sldMkLst>
          <pc:docMk/>
          <pc:sldMk cId="951424995" sldId="260"/>
        </pc:sldMkLst>
        <pc:spChg chg="del">
          <ac:chgData name="Biskup Jiří" userId="d4f916f0-0947-44c6-85e9-e67ce0096acc" providerId="ADAL" clId="{BAF41290-1605-47E8-B0A2-06D28EB591D7}" dt="2024-06-18T07:59:26.022" v="525" actId="6264"/>
          <ac:spMkLst>
            <pc:docMk/>
            <pc:sldMk cId="951424995" sldId="260"/>
            <ac:spMk id="2" creationId="{CFF288F3-B15B-06CE-E722-6C51331CF4BA}"/>
          </ac:spMkLst>
        </pc:spChg>
        <pc:spChg chg="mod ord">
          <ac:chgData name="Biskup Jiří" userId="d4f916f0-0947-44c6-85e9-e67ce0096acc" providerId="ADAL" clId="{BAF41290-1605-47E8-B0A2-06D28EB591D7}" dt="2024-06-18T07:59:26.022" v="525" actId="6264"/>
          <ac:spMkLst>
            <pc:docMk/>
            <pc:sldMk cId="951424995" sldId="260"/>
            <ac:spMk id="3" creationId="{74AE9C30-35A6-42AA-F2E4-673B349601F7}"/>
          </ac:spMkLst>
        </pc:spChg>
        <pc:spChg chg="add del mod">
          <ac:chgData name="Biskup Jiří" userId="d4f916f0-0947-44c6-85e9-e67ce0096acc" providerId="ADAL" clId="{BAF41290-1605-47E8-B0A2-06D28EB591D7}" dt="2024-06-18T07:59:26.022" v="525" actId="6264"/>
          <ac:spMkLst>
            <pc:docMk/>
            <pc:sldMk cId="951424995" sldId="260"/>
            <ac:spMk id="4" creationId="{27EB4EAE-5C68-2CA4-B29A-76A7D36BEE55}"/>
          </ac:spMkLst>
        </pc:spChg>
        <pc:spChg chg="add mod ord">
          <ac:chgData name="Biskup Jiří" userId="d4f916f0-0947-44c6-85e9-e67ce0096acc" providerId="ADAL" clId="{BAF41290-1605-47E8-B0A2-06D28EB591D7}" dt="2024-06-18T07:59:26.022" v="525" actId="6264"/>
          <ac:spMkLst>
            <pc:docMk/>
            <pc:sldMk cId="951424995" sldId="260"/>
            <ac:spMk id="5" creationId="{B372D43E-117F-C38F-DD50-6DDC8046344B}"/>
          </ac:spMkLst>
        </pc:spChg>
      </pc:sldChg>
      <pc:sldChg chg="modSp new del mod">
        <pc:chgData name="Biskup Jiří" userId="d4f916f0-0947-44c6-85e9-e67ce0096acc" providerId="ADAL" clId="{BAF41290-1605-47E8-B0A2-06D28EB591D7}" dt="2024-06-18T07:53:35.134" v="424" actId="2696"/>
        <pc:sldMkLst>
          <pc:docMk/>
          <pc:sldMk cId="2381607459" sldId="260"/>
        </pc:sldMkLst>
        <pc:spChg chg="mod">
          <ac:chgData name="Biskup Jiří" userId="d4f916f0-0947-44c6-85e9-e67ce0096acc" providerId="ADAL" clId="{BAF41290-1605-47E8-B0A2-06D28EB591D7}" dt="2024-06-18T07:50:34.987" v="410" actId="20577"/>
          <ac:spMkLst>
            <pc:docMk/>
            <pc:sldMk cId="2381607459" sldId="260"/>
            <ac:spMk id="2" creationId="{0C22F10A-3B1E-B810-34BC-7445B2187239}"/>
          </ac:spMkLst>
        </pc:spChg>
      </pc:sldChg>
      <pc:sldChg chg="modSp new mod">
        <pc:chgData name="Biskup Jiří" userId="d4f916f0-0947-44c6-85e9-e67ce0096acc" providerId="ADAL" clId="{BAF41290-1605-47E8-B0A2-06D28EB591D7}" dt="2024-06-18T07:59:45.647" v="529" actId="1076"/>
        <pc:sldMkLst>
          <pc:docMk/>
          <pc:sldMk cId="3131110829" sldId="260"/>
        </pc:sldMkLst>
        <pc:spChg chg="mod">
          <ac:chgData name="Biskup Jiří" userId="d4f916f0-0947-44c6-85e9-e67ce0096acc" providerId="ADAL" clId="{BAF41290-1605-47E8-B0A2-06D28EB591D7}" dt="2024-06-18T07:59:45.647" v="529" actId="1076"/>
          <ac:spMkLst>
            <pc:docMk/>
            <pc:sldMk cId="3131110829" sldId="260"/>
            <ac:spMk id="3" creationId="{FD6342AD-3DA3-6731-527C-8E68832C00EF}"/>
          </ac:spMkLst>
        </pc:spChg>
      </pc:sldChg>
      <pc:sldChg chg="modSp new mod">
        <pc:chgData name="Biskup Jiří" userId="d4f916f0-0947-44c6-85e9-e67ce0096acc" providerId="ADAL" clId="{BAF41290-1605-47E8-B0A2-06D28EB591D7}" dt="2024-06-18T08:02:00.510" v="531" actId="5793"/>
        <pc:sldMkLst>
          <pc:docMk/>
          <pc:sldMk cId="1248741713" sldId="261"/>
        </pc:sldMkLst>
        <pc:spChg chg="mod">
          <ac:chgData name="Biskup Jiří" userId="d4f916f0-0947-44c6-85e9-e67ce0096acc" providerId="ADAL" clId="{BAF41290-1605-47E8-B0A2-06D28EB591D7}" dt="2024-06-18T08:02:00.510" v="531" actId="5793"/>
          <ac:spMkLst>
            <pc:docMk/>
            <pc:sldMk cId="1248741713" sldId="261"/>
            <ac:spMk id="2" creationId="{7BBDF699-507D-183E-8D34-24733484EDF8}"/>
          </ac:spMkLst>
        </pc:spChg>
      </pc:sldChg>
      <pc:sldChg chg="new del ord modAnim">
        <pc:chgData name="Biskup Jiří" userId="d4f916f0-0947-44c6-85e9-e67ce0096acc" providerId="ADAL" clId="{BAF41290-1605-47E8-B0A2-06D28EB591D7}" dt="2024-06-18T08:51:31.460" v="618" actId="47"/>
        <pc:sldMkLst>
          <pc:docMk/>
          <pc:sldMk cId="2136955862" sldId="262"/>
        </pc:sldMkLst>
      </pc:sldChg>
      <pc:sldChg chg="new del">
        <pc:chgData name="Biskup Jiří" userId="d4f916f0-0947-44c6-85e9-e67ce0096acc" providerId="ADAL" clId="{BAF41290-1605-47E8-B0A2-06D28EB591D7}" dt="2024-06-18T08:05:39.464" v="533" actId="2696"/>
        <pc:sldMkLst>
          <pc:docMk/>
          <pc:sldMk cId="3575914442" sldId="262"/>
        </pc:sldMkLst>
      </pc:sldChg>
      <pc:sldChg chg="new del modAnim">
        <pc:chgData name="Biskup Jiří" userId="d4f916f0-0947-44c6-85e9-e67ce0096acc" providerId="ADAL" clId="{BAF41290-1605-47E8-B0A2-06D28EB591D7}" dt="2024-06-18T08:42:47.159" v="608" actId="47"/>
        <pc:sldMkLst>
          <pc:docMk/>
          <pc:sldMk cId="4146344598" sldId="262"/>
        </pc:sldMkLst>
      </pc:sldChg>
      <pc:sldChg chg="new ord">
        <pc:chgData name="Biskup Jiří" userId="d4f916f0-0947-44c6-85e9-e67ce0096acc" providerId="ADAL" clId="{BAF41290-1605-47E8-B0A2-06D28EB591D7}" dt="2024-06-18T08:43:23.781" v="614"/>
        <pc:sldMkLst>
          <pc:docMk/>
          <pc:sldMk cId="94712195" sldId="263"/>
        </pc:sldMkLst>
      </pc:sldChg>
      <pc:sldChg chg="new ord">
        <pc:chgData name="Biskup Jiří" userId="d4f916f0-0947-44c6-85e9-e67ce0096acc" providerId="ADAL" clId="{BAF41290-1605-47E8-B0A2-06D28EB591D7}" dt="2024-06-18T08:51:39.367" v="621"/>
        <pc:sldMkLst>
          <pc:docMk/>
          <pc:sldMk cId="1267373612" sldId="264"/>
        </pc:sldMkLst>
      </pc:sldChg>
      <pc:sldMasterChg chg="modSp addSldLayout modSldLayout sldLayoutOrd">
        <pc:chgData name="Biskup Jiří" userId="d4f916f0-0947-44c6-85e9-e67ce0096acc" providerId="ADAL" clId="{BAF41290-1605-47E8-B0A2-06D28EB591D7}" dt="2024-06-18T08:44:54.352" v="617"/>
        <pc:sldMasterMkLst>
          <pc:docMk/>
          <pc:sldMasterMk cId="3600435150" sldId="2147483648"/>
        </pc:sldMasterMkLst>
        <pc:spChg chg="mod">
          <ac:chgData name="Biskup Jiří" userId="d4f916f0-0947-44c6-85e9-e67ce0096acc" providerId="ADAL" clId="{BAF41290-1605-47E8-B0A2-06D28EB591D7}" dt="2024-06-18T07:59:11.443" v="524" actId="207"/>
          <ac:spMkLst>
            <pc:docMk/>
            <pc:sldMasterMk cId="3600435150" sldId="2147483648"/>
            <ac:spMk id="2" creationId="{93B237EF-862D-4878-4E38-EB8376E257E1}"/>
          </ac:spMkLst>
        </pc:spChg>
        <pc:spChg chg="mod">
          <ac:chgData name="Biskup Jiří" userId="d4f916f0-0947-44c6-85e9-e67ce0096acc" providerId="ADAL" clId="{BAF41290-1605-47E8-B0A2-06D28EB591D7}" dt="2024-06-18T07:59:08.798" v="523" actId="207"/>
          <ac:spMkLst>
            <pc:docMk/>
            <pc:sldMasterMk cId="3600435150" sldId="2147483648"/>
            <ac:spMk id="3" creationId="{52B7CD95-A9DD-DFDD-C17C-AB521109B6B7}"/>
          </ac:spMkLst>
        </pc:spChg>
        <pc:sldLayoutChg chg="addSp delSp modSp mod">
          <pc:chgData name="Biskup Jiří" userId="d4f916f0-0947-44c6-85e9-e67ce0096acc" providerId="ADAL" clId="{BAF41290-1605-47E8-B0A2-06D28EB591D7}" dt="2024-06-18T07:44:35.235" v="263" actId="478"/>
          <pc:sldLayoutMkLst>
            <pc:docMk/>
            <pc:sldMasterMk cId="3600435150" sldId="2147483648"/>
            <pc:sldLayoutMk cId="138984791" sldId="2147483649"/>
          </pc:sldLayoutMkLst>
          <pc:spChg chg="add del mod">
            <ac:chgData name="Biskup Jiří" userId="d4f916f0-0947-44c6-85e9-e67ce0096acc" providerId="ADAL" clId="{BAF41290-1605-47E8-B0A2-06D28EB591D7}" dt="2024-06-18T07:44:35.235" v="263" actId="478"/>
            <ac:spMkLst>
              <pc:docMk/>
              <pc:sldMasterMk cId="3600435150" sldId="2147483648"/>
              <pc:sldLayoutMk cId="138984791" sldId="2147483649"/>
              <ac:spMk id="7" creationId="{7F6E888C-BC9B-9C94-B37C-7EFA17E9FE49}"/>
            </ac:spMkLst>
          </pc:spChg>
        </pc:sldLayoutChg>
        <pc:sldLayoutChg chg="addSp delSp modSp new mod ord modTransition modAnim">
          <pc:chgData name="Biskup Jiří" userId="d4f916f0-0947-44c6-85e9-e67ce0096acc" providerId="ADAL" clId="{BAF41290-1605-47E8-B0A2-06D28EB591D7}" dt="2024-06-18T08:44:54.352" v="617"/>
          <pc:sldLayoutMkLst>
            <pc:docMk/>
            <pc:sldMasterMk cId="3600435150" sldId="2147483648"/>
            <pc:sldLayoutMk cId="1386740463" sldId="2147483660"/>
          </pc:sldLayoutMkLst>
          <pc:spChg chg="del">
            <ac:chgData name="Biskup Jiří" userId="d4f916f0-0947-44c6-85e9-e67ce0096acc" providerId="ADAL" clId="{BAF41290-1605-47E8-B0A2-06D28EB591D7}" dt="2024-06-18T07:42:34.719" v="248" actId="478"/>
            <ac:spMkLst>
              <pc:docMk/>
              <pc:sldMasterMk cId="3600435150" sldId="2147483648"/>
              <pc:sldLayoutMk cId="1386740463" sldId="2147483660"/>
              <ac:spMk id="2" creationId="{8F9484AC-8295-8787-3207-C4AE8DDEEB3B}"/>
            </ac:spMkLst>
          </pc:spChg>
          <pc:spChg chg="del">
            <ac:chgData name="Biskup Jiří" userId="d4f916f0-0947-44c6-85e9-e67ce0096acc" providerId="ADAL" clId="{BAF41290-1605-47E8-B0A2-06D28EB591D7}" dt="2024-06-18T07:42:36.432" v="249" actId="478"/>
            <ac:spMkLst>
              <pc:docMk/>
              <pc:sldMasterMk cId="3600435150" sldId="2147483648"/>
              <pc:sldLayoutMk cId="1386740463" sldId="2147483660"/>
              <ac:spMk id="3" creationId="{A0EBB419-26A4-687D-5CFD-DCE8440C2C0A}"/>
            </ac:spMkLst>
          </pc:spChg>
          <pc:spChg chg="del">
            <ac:chgData name="Biskup Jiří" userId="d4f916f0-0947-44c6-85e9-e67ce0096acc" providerId="ADAL" clId="{BAF41290-1605-47E8-B0A2-06D28EB591D7}" dt="2024-06-18T07:42:37.093" v="250" actId="478"/>
            <ac:spMkLst>
              <pc:docMk/>
              <pc:sldMasterMk cId="3600435150" sldId="2147483648"/>
              <pc:sldLayoutMk cId="1386740463" sldId="2147483660"/>
              <ac:spMk id="4" creationId="{C156079A-0041-4188-EC4F-2F8FF899D357}"/>
            </ac:spMkLst>
          </pc:spChg>
          <pc:spChg chg="del">
            <ac:chgData name="Biskup Jiří" userId="d4f916f0-0947-44c6-85e9-e67ce0096acc" providerId="ADAL" clId="{BAF41290-1605-47E8-B0A2-06D28EB591D7}" dt="2024-06-18T07:42:37.898" v="251" actId="478"/>
            <ac:spMkLst>
              <pc:docMk/>
              <pc:sldMasterMk cId="3600435150" sldId="2147483648"/>
              <pc:sldLayoutMk cId="1386740463" sldId="2147483660"/>
              <ac:spMk id="5" creationId="{99AE83E5-D22C-BAE0-111B-DAED98E31AB4}"/>
            </ac:spMkLst>
          </pc:spChg>
          <pc:spChg chg="add mod">
            <ac:chgData name="Biskup Jiří" userId="d4f916f0-0947-44c6-85e9-e67ce0096acc" providerId="ADAL" clId="{BAF41290-1605-47E8-B0A2-06D28EB591D7}" dt="2024-06-18T07:42:38.920" v="252"/>
            <ac:spMkLst>
              <pc:docMk/>
              <pc:sldMasterMk cId="3600435150" sldId="2147483648"/>
              <pc:sldLayoutMk cId="1386740463" sldId="2147483660"/>
              <ac:spMk id="6" creationId="{895517DA-47D5-B530-501C-74C53F723105}"/>
            </ac:spMkLst>
          </pc:spChg>
          <pc:picChg chg="add mod">
            <ac:chgData name="Biskup Jiří" userId="d4f916f0-0947-44c6-85e9-e67ce0096acc" providerId="ADAL" clId="{BAF41290-1605-47E8-B0A2-06D28EB591D7}" dt="2024-06-18T07:42:38.920" v="252"/>
            <ac:picMkLst>
              <pc:docMk/>
              <pc:sldMasterMk cId="3600435150" sldId="2147483648"/>
              <pc:sldLayoutMk cId="1386740463" sldId="2147483660"/>
              <ac:picMk id="7" creationId="{B0132158-0D83-306E-7F49-EB4DF3AEA21A}"/>
            </ac:picMkLst>
          </pc:picChg>
          <pc:picChg chg="add mod">
            <ac:chgData name="Biskup Jiří" userId="d4f916f0-0947-44c6-85e9-e67ce0096acc" providerId="ADAL" clId="{BAF41290-1605-47E8-B0A2-06D28EB591D7}" dt="2024-06-18T07:42:38.920" v="252"/>
            <ac:picMkLst>
              <pc:docMk/>
              <pc:sldMasterMk cId="3600435150" sldId="2147483648"/>
              <pc:sldLayoutMk cId="1386740463" sldId="2147483660"/>
              <ac:picMk id="8" creationId="{CE77B335-BA71-3265-C45F-6A759065C85F}"/>
            </ac:picMkLst>
          </pc:picChg>
        </pc:sldLayoutChg>
        <pc:sldLayoutChg chg="addSp delSp modSp new mod ord modAnim">
          <pc:chgData name="Biskup Jiří" userId="d4f916f0-0947-44c6-85e9-e67ce0096acc" providerId="ADAL" clId="{BAF41290-1605-47E8-B0A2-06D28EB591D7}" dt="2024-06-18T08:42:32.086" v="606"/>
          <pc:sldLayoutMkLst>
            <pc:docMk/>
            <pc:sldMasterMk cId="3600435150" sldId="2147483648"/>
            <pc:sldLayoutMk cId="4032450042" sldId="2147483661"/>
          </pc:sldLayoutMkLst>
          <pc:spChg chg="del">
            <ac:chgData name="Biskup Jiří" userId="d4f916f0-0947-44c6-85e9-e67ce0096acc" providerId="ADAL" clId="{BAF41290-1605-47E8-B0A2-06D28EB591D7}" dt="2024-06-18T07:43:37.993" v="257" actId="478"/>
            <ac:spMkLst>
              <pc:docMk/>
              <pc:sldMasterMk cId="3600435150" sldId="2147483648"/>
              <pc:sldLayoutMk cId="4032450042" sldId="2147483661"/>
              <ac:spMk id="2" creationId="{9DE5AB27-E319-C309-D5A1-07FC5E24E229}"/>
            </ac:spMkLst>
          </pc:spChg>
          <pc:spChg chg="del">
            <ac:chgData name="Biskup Jiří" userId="d4f916f0-0947-44c6-85e9-e67ce0096acc" providerId="ADAL" clId="{BAF41290-1605-47E8-B0A2-06D28EB591D7}" dt="2024-06-18T07:43:39.768" v="258" actId="478"/>
            <ac:spMkLst>
              <pc:docMk/>
              <pc:sldMasterMk cId="3600435150" sldId="2147483648"/>
              <pc:sldLayoutMk cId="4032450042" sldId="2147483661"/>
              <ac:spMk id="3" creationId="{1D396EBE-A164-5ECB-2509-22F54D6E0FB9}"/>
            </ac:spMkLst>
          </pc:spChg>
          <pc:spChg chg="del">
            <ac:chgData name="Biskup Jiří" userId="d4f916f0-0947-44c6-85e9-e67ce0096acc" providerId="ADAL" clId="{BAF41290-1605-47E8-B0A2-06D28EB591D7}" dt="2024-06-18T07:43:39.768" v="258" actId="478"/>
            <ac:spMkLst>
              <pc:docMk/>
              <pc:sldMasterMk cId="3600435150" sldId="2147483648"/>
              <pc:sldLayoutMk cId="4032450042" sldId="2147483661"/>
              <ac:spMk id="4" creationId="{8387E53A-09F7-360B-AC86-F37224B482FA}"/>
            </ac:spMkLst>
          </pc:spChg>
          <pc:spChg chg="del">
            <ac:chgData name="Biskup Jiří" userId="d4f916f0-0947-44c6-85e9-e67ce0096acc" providerId="ADAL" clId="{BAF41290-1605-47E8-B0A2-06D28EB591D7}" dt="2024-06-18T07:43:39.768" v="258" actId="478"/>
            <ac:spMkLst>
              <pc:docMk/>
              <pc:sldMasterMk cId="3600435150" sldId="2147483648"/>
              <pc:sldLayoutMk cId="4032450042" sldId="2147483661"/>
              <ac:spMk id="5" creationId="{CB4CBFB2-DAB0-ECD5-2AAA-A91888286AC9}"/>
            </ac:spMkLst>
          </pc:spChg>
          <pc:spChg chg="add mod">
            <ac:chgData name="Biskup Jiří" userId="d4f916f0-0947-44c6-85e9-e67ce0096acc" providerId="ADAL" clId="{BAF41290-1605-47E8-B0A2-06D28EB591D7}" dt="2024-06-18T07:43:45.423" v="259"/>
            <ac:spMkLst>
              <pc:docMk/>
              <pc:sldMasterMk cId="3600435150" sldId="2147483648"/>
              <pc:sldLayoutMk cId="4032450042" sldId="2147483661"/>
              <ac:spMk id="6" creationId="{765785A7-9666-939D-6938-636046E39653}"/>
            </ac:spMkLst>
          </pc:spChg>
          <pc:spChg chg="add del mod">
            <ac:chgData name="Biskup Jiří" userId="d4f916f0-0947-44c6-85e9-e67ce0096acc" providerId="ADAL" clId="{BAF41290-1605-47E8-B0A2-06D28EB591D7}" dt="2024-06-18T07:44:38.786" v="264" actId="478"/>
            <ac:spMkLst>
              <pc:docMk/>
              <pc:sldMasterMk cId="3600435150" sldId="2147483648"/>
              <pc:sldLayoutMk cId="4032450042" sldId="2147483661"/>
              <ac:spMk id="9" creationId="{71C052C3-8E1E-C937-DC56-2F6B9669633B}"/>
            </ac:spMkLst>
          </pc:spChg>
          <pc:spChg chg="add mod">
            <ac:chgData name="Biskup Jiří" userId="d4f916f0-0947-44c6-85e9-e67ce0096acc" providerId="ADAL" clId="{BAF41290-1605-47E8-B0A2-06D28EB591D7}" dt="2024-06-18T07:45:27.153" v="272" actId="207"/>
            <ac:spMkLst>
              <pc:docMk/>
              <pc:sldMasterMk cId="3600435150" sldId="2147483648"/>
              <pc:sldLayoutMk cId="4032450042" sldId="2147483661"/>
              <ac:spMk id="10" creationId="{D33FFA64-8924-1F93-CDAB-FE0939227EBD}"/>
            </ac:spMkLst>
          </pc:spChg>
          <pc:picChg chg="add mod">
            <ac:chgData name="Biskup Jiří" userId="d4f916f0-0947-44c6-85e9-e67ce0096acc" providerId="ADAL" clId="{BAF41290-1605-47E8-B0A2-06D28EB591D7}" dt="2024-06-18T07:44:47.190" v="267" actId="1076"/>
            <ac:picMkLst>
              <pc:docMk/>
              <pc:sldMasterMk cId="3600435150" sldId="2147483648"/>
              <pc:sldLayoutMk cId="4032450042" sldId="2147483661"/>
              <ac:picMk id="7" creationId="{5A926461-252B-81A5-7331-BF9C7F91FB88}"/>
            </ac:picMkLst>
          </pc:picChg>
          <pc:picChg chg="add mod">
            <ac:chgData name="Biskup Jiří" userId="d4f916f0-0947-44c6-85e9-e67ce0096acc" providerId="ADAL" clId="{BAF41290-1605-47E8-B0A2-06D28EB591D7}" dt="2024-06-18T07:43:45.423" v="259"/>
            <ac:picMkLst>
              <pc:docMk/>
              <pc:sldMasterMk cId="3600435150" sldId="2147483648"/>
              <pc:sldLayoutMk cId="4032450042" sldId="2147483661"/>
              <ac:picMk id="8" creationId="{41667CD9-CF50-3B62-1251-B170AE0FD02D}"/>
            </ac:picMkLst>
          </pc:picChg>
        </pc:sldLayoutChg>
        <pc:sldLayoutChg chg="addSp delSp modSp new mod ord">
          <pc:chgData name="Biskup Jiří" userId="d4f916f0-0947-44c6-85e9-e67ce0096acc" providerId="ADAL" clId="{BAF41290-1605-47E8-B0A2-06D28EB591D7}" dt="2024-06-18T07:56:55.037" v="509" actId="113"/>
          <pc:sldLayoutMkLst>
            <pc:docMk/>
            <pc:sldMasterMk cId="3600435150" sldId="2147483648"/>
            <pc:sldLayoutMk cId="3499818412" sldId="2147483662"/>
          </pc:sldLayoutMkLst>
          <pc:spChg chg="mod">
            <ac:chgData name="Biskup Jiří" userId="d4f916f0-0947-44c6-85e9-e67ce0096acc" providerId="ADAL" clId="{BAF41290-1605-47E8-B0A2-06D28EB591D7}" dt="2024-06-18T07:52:24.253" v="422" actId="1076"/>
            <ac:spMkLst>
              <pc:docMk/>
              <pc:sldMasterMk cId="3600435150" sldId="2147483648"/>
              <pc:sldLayoutMk cId="3499818412" sldId="2147483662"/>
              <ac:spMk id="2" creationId="{A6985A88-7036-4617-3BA8-D57A7B3B39D5}"/>
            </ac:spMkLst>
          </pc:spChg>
          <pc:spChg chg="del">
            <ac:chgData name="Biskup Jiří" userId="d4f916f0-0947-44c6-85e9-e67ce0096acc" providerId="ADAL" clId="{BAF41290-1605-47E8-B0A2-06D28EB591D7}" dt="2024-06-18T07:48:26.036" v="364" actId="478"/>
            <ac:spMkLst>
              <pc:docMk/>
              <pc:sldMasterMk cId="3600435150" sldId="2147483648"/>
              <pc:sldLayoutMk cId="3499818412" sldId="2147483662"/>
              <ac:spMk id="3" creationId="{D8067587-3CA2-705F-9936-5120C593664A}"/>
            </ac:spMkLst>
          </pc:spChg>
          <pc:spChg chg="del">
            <ac:chgData name="Biskup Jiří" userId="d4f916f0-0947-44c6-85e9-e67ce0096acc" providerId="ADAL" clId="{BAF41290-1605-47E8-B0A2-06D28EB591D7}" dt="2024-06-18T07:48:26.875" v="365" actId="478"/>
            <ac:spMkLst>
              <pc:docMk/>
              <pc:sldMasterMk cId="3600435150" sldId="2147483648"/>
              <pc:sldLayoutMk cId="3499818412" sldId="2147483662"/>
              <ac:spMk id="4" creationId="{6DAFD9A1-6637-F737-A389-4BBB4A1BF7C2}"/>
            </ac:spMkLst>
          </pc:spChg>
          <pc:spChg chg="del">
            <ac:chgData name="Biskup Jiří" userId="d4f916f0-0947-44c6-85e9-e67ce0096acc" providerId="ADAL" clId="{BAF41290-1605-47E8-B0A2-06D28EB591D7}" dt="2024-06-18T07:48:28.327" v="366" actId="478"/>
            <ac:spMkLst>
              <pc:docMk/>
              <pc:sldMasterMk cId="3600435150" sldId="2147483648"/>
              <pc:sldLayoutMk cId="3499818412" sldId="2147483662"/>
              <ac:spMk id="5" creationId="{F64D7751-B5C8-C610-66BB-75B82687EA64}"/>
            </ac:spMkLst>
          </pc:spChg>
          <pc:spChg chg="add mod ord">
            <ac:chgData name="Biskup Jiří" userId="d4f916f0-0947-44c6-85e9-e67ce0096acc" providerId="ADAL" clId="{BAF41290-1605-47E8-B0A2-06D28EB591D7}" dt="2024-06-18T07:49:47.384" v="388" actId="1076"/>
            <ac:spMkLst>
              <pc:docMk/>
              <pc:sldMasterMk cId="3600435150" sldId="2147483648"/>
              <pc:sldLayoutMk cId="3499818412" sldId="2147483662"/>
              <ac:spMk id="6" creationId="{95B187E4-EDEC-25C7-F1EB-B0DB58FCBECA}"/>
            </ac:spMkLst>
          </pc:spChg>
          <pc:spChg chg="add del mod ord">
            <ac:chgData name="Biskup Jiří" userId="d4f916f0-0947-44c6-85e9-e67ce0096acc" providerId="ADAL" clId="{BAF41290-1605-47E8-B0A2-06D28EB591D7}" dt="2024-06-18T07:49:40.083" v="385" actId="478"/>
            <ac:spMkLst>
              <pc:docMk/>
              <pc:sldMasterMk cId="3600435150" sldId="2147483648"/>
              <pc:sldLayoutMk cId="3499818412" sldId="2147483662"/>
              <ac:spMk id="7" creationId="{BDF2A64D-0B8D-AD1F-2BB2-EE934792E649}"/>
            </ac:spMkLst>
          </pc:spChg>
          <pc:spChg chg="add mod ord">
            <ac:chgData name="Biskup Jiří" userId="d4f916f0-0947-44c6-85e9-e67ce0096acc" providerId="ADAL" clId="{BAF41290-1605-47E8-B0A2-06D28EB591D7}" dt="2024-06-18T07:56:51.043" v="508" actId="113"/>
            <ac:spMkLst>
              <pc:docMk/>
              <pc:sldMasterMk cId="3600435150" sldId="2147483648"/>
              <pc:sldLayoutMk cId="3499818412" sldId="2147483662"/>
              <ac:spMk id="9" creationId="{5E4785DD-25ED-6D19-5813-CF758E772534}"/>
            </ac:spMkLst>
          </pc:spChg>
          <pc:spChg chg="add mod ord">
            <ac:chgData name="Biskup Jiří" userId="d4f916f0-0947-44c6-85e9-e67ce0096acc" providerId="ADAL" clId="{BAF41290-1605-47E8-B0A2-06D28EB591D7}" dt="2024-06-18T07:56:55.037" v="509" actId="113"/>
            <ac:spMkLst>
              <pc:docMk/>
              <pc:sldMasterMk cId="3600435150" sldId="2147483648"/>
              <pc:sldLayoutMk cId="3499818412" sldId="2147483662"/>
              <ac:spMk id="10" creationId="{F922DFAF-AE3E-D368-6EA1-3BFDAE50BEAA}"/>
            </ac:spMkLst>
          </pc:spChg>
          <pc:spChg chg="add del mod ord">
            <ac:chgData name="Biskup Jiří" userId="d4f916f0-0947-44c6-85e9-e67ce0096acc" providerId="ADAL" clId="{BAF41290-1605-47E8-B0A2-06D28EB591D7}" dt="2024-06-18T07:51:36.704" v="412" actId="478"/>
            <ac:spMkLst>
              <pc:docMk/>
              <pc:sldMasterMk cId="3600435150" sldId="2147483648"/>
              <pc:sldLayoutMk cId="3499818412" sldId="2147483662"/>
              <ac:spMk id="11" creationId="{19071604-AAA7-BD71-E327-9B8089E980F6}"/>
            </ac:spMkLst>
          </pc:spChg>
          <pc:spChg chg="add del mod ord">
            <ac:chgData name="Biskup Jiří" userId="d4f916f0-0947-44c6-85e9-e67ce0096acc" providerId="ADAL" clId="{BAF41290-1605-47E8-B0A2-06D28EB591D7}" dt="2024-06-18T07:51:34.385" v="411" actId="478"/>
            <ac:spMkLst>
              <pc:docMk/>
              <pc:sldMasterMk cId="3600435150" sldId="2147483648"/>
              <pc:sldLayoutMk cId="3499818412" sldId="2147483662"/>
              <ac:spMk id="12" creationId="{3894466C-4490-16C4-89CB-ACD6AA788DF3}"/>
            </ac:spMkLst>
          </pc:spChg>
          <pc:spChg chg="add mod">
            <ac:chgData name="Biskup Jiří" userId="d4f916f0-0947-44c6-85e9-e67ce0096acc" providerId="ADAL" clId="{BAF41290-1605-47E8-B0A2-06D28EB591D7}" dt="2024-06-18T07:52:19.852" v="421" actId="1076"/>
            <ac:spMkLst>
              <pc:docMk/>
              <pc:sldMasterMk cId="3600435150" sldId="2147483648"/>
              <pc:sldLayoutMk cId="3499818412" sldId="2147483662"/>
              <ac:spMk id="16" creationId="{0DCB8BC6-B8BF-B023-26D3-4C8EB9A9340F}"/>
            </ac:spMkLst>
          </pc:spChg>
          <pc:picChg chg="add del mod ord">
            <ac:chgData name="Biskup Jiří" userId="d4f916f0-0947-44c6-85e9-e67ce0096acc" providerId="ADAL" clId="{BAF41290-1605-47E8-B0A2-06D28EB591D7}" dt="2024-06-18T07:56:40.575" v="485" actId="478"/>
            <ac:picMkLst>
              <pc:docMk/>
              <pc:sldMasterMk cId="3600435150" sldId="2147483648"/>
              <pc:sldLayoutMk cId="3499818412" sldId="2147483662"/>
              <ac:picMk id="8" creationId="{BF1C2679-23C8-DF60-187B-B80A8D18A6C2}"/>
            </ac:picMkLst>
          </pc:picChg>
          <pc:picChg chg="add mod ord">
            <ac:chgData name="Biskup Jiří" userId="d4f916f0-0947-44c6-85e9-e67ce0096acc" providerId="ADAL" clId="{BAF41290-1605-47E8-B0A2-06D28EB591D7}" dt="2024-06-18T07:48:36.521" v="368" actId="167"/>
            <ac:picMkLst>
              <pc:docMk/>
              <pc:sldMasterMk cId="3600435150" sldId="2147483648"/>
              <pc:sldLayoutMk cId="3499818412" sldId="2147483662"/>
              <ac:picMk id="13" creationId="{6D37F137-5F50-829C-4212-42C87AE4E49C}"/>
            </ac:picMkLst>
          </pc:picChg>
          <pc:picChg chg="add del mod">
            <ac:chgData name="Biskup Jiří" userId="d4f916f0-0947-44c6-85e9-e67ce0096acc" providerId="ADAL" clId="{BAF41290-1605-47E8-B0A2-06D28EB591D7}" dt="2024-06-18T07:54:25.212" v="471" actId="478"/>
            <ac:picMkLst>
              <pc:docMk/>
              <pc:sldMasterMk cId="3600435150" sldId="2147483648"/>
              <pc:sldLayoutMk cId="3499818412" sldId="2147483662"/>
              <ac:picMk id="15" creationId="{B2A73D9D-3A6A-8F2C-5F27-5787C1ADC204}"/>
            </ac:picMkLst>
          </pc:picChg>
          <pc:picChg chg="add del mod">
            <ac:chgData name="Biskup Jiří" userId="d4f916f0-0947-44c6-85e9-e67ce0096acc" providerId="ADAL" clId="{BAF41290-1605-47E8-B0A2-06D28EB591D7}" dt="2024-06-18T07:54:51.198" v="473" actId="478"/>
            <ac:picMkLst>
              <pc:docMk/>
              <pc:sldMasterMk cId="3600435150" sldId="2147483648"/>
              <pc:sldLayoutMk cId="3499818412" sldId="2147483662"/>
              <ac:picMk id="18" creationId="{02210523-E160-2489-1205-8E31B3BFEDD4}"/>
            </ac:picMkLst>
          </pc:picChg>
          <pc:picChg chg="add mod">
            <ac:chgData name="Biskup Jiří" userId="d4f916f0-0947-44c6-85e9-e67ce0096acc" providerId="ADAL" clId="{BAF41290-1605-47E8-B0A2-06D28EB591D7}" dt="2024-06-18T07:55:12.081" v="476" actId="1076"/>
            <ac:picMkLst>
              <pc:docMk/>
              <pc:sldMasterMk cId="3600435150" sldId="2147483648"/>
              <pc:sldLayoutMk cId="3499818412" sldId="2147483662"/>
              <ac:picMk id="20" creationId="{AB4D4B50-82B0-2D5C-519E-DB6E89E75480}"/>
            </ac:picMkLst>
          </pc:picChg>
          <pc:picChg chg="add del mod">
            <ac:chgData name="Biskup Jiří" userId="d4f916f0-0947-44c6-85e9-e67ce0096acc" providerId="ADAL" clId="{BAF41290-1605-47E8-B0A2-06D28EB591D7}" dt="2024-06-18T07:56:32.903" v="483" actId="478"/>
            <ac:picMkLst>
              <pc:docMk/>
              <pc:sldMasterMk cId="3600435150" sldId="2147483648"/>
              <pc:sldLayoutMk cId="3499818412" sldId="2147483662"/>
              <ac:picMk id="22" creationId="{3C4BEC55-81E8-6E62-06F0-4A26573B0BE2}"/>
            </ac:picMkLst>
          </pc:picChg>
          <pc:picChg chg="add mod">
            <ac:chgData name="Biskup Jiří" userId="d4f916f0-0947-44c6-85e9-e67ce0096acc" providerId="ADAL" clId="{BAF41290-1605-47E8-B0A2-06D28EB591D7}" dt="2024-06-18T07:56:38.885" v="484" actId="1076"/>
            <ac:picMkLst>
              <pc:docMk/>
              <pc:sldMasterMk cId="3600435150" sldId="2147483648"/>
              <pc:sldLayoutMk cId="3499818412" sldId="2147483662"/>
              <ac:picMk id="24" creationId="{6D452051-0F14-4B19-D7D7-32CE6E27A5B8}"/>
            </ac:picMkLst>
          </pc:picChg>
        </pc:sldLayoutChg>
        <pc:sldLayoutChg chg="addSp delSp modSp add mod modTransition">
          <pc:chgData name="Biskup Jiří" userId="d4f916f0-0947-44c6-85e9-e67ce0096acc" providerId="ADAL" clId="{BAF41290-1605-47E8-B0A2-06D28EB591D7}" dt="2024-06-18T07:58:03.967" v="522" actId="14100"/>
          <pc:sldLayoutMkLst>
            <pc:docMk/>
            <pc:sldMasterMk cId="3600435150" sldId="2147483648"/>
            <pc:sldLayoutMk cId="2125638775" sldId="2147483663"/>
          </pc:sldLayoutMkLst>
          <pc:spChg chg="del">
            <ac:chgData name="Biskup Jiří" userId="d4f916f0-0947-44c6-85e9-e67ce0096acc" providerId="ADAL" clId="{BAF41290-1605-47E8-B0A2-06D28EB591D7}" dt="2024-06-18T07:57:23.745" v="512" actId="478"/>
            <ac:spMkLst>
              <pc:docMk/>
              <pc:sldMasterMk cId="3600435150" sldId="2147483648"/>
              <pc:sldLayoutMk cId="2125638775" sldId="2147483663"/>
              <ac:spMk id="2" creationId="{A6985A88-7036-4617-3BA8-D57A7B3B39D5}"/>
            </ac:spMkLst>
          </pc:spChg>
          <pc:spChg chg="add del mod">
            <ac:chgData name="Biskup Jiří" userId="d4f916f0-0947-44c6-85e9-e67ce0096acc" providerId="ADAL" clId="{BAF41290-1605-47E8-B0A2-06D28EB591D7}" dt="2024-06-18T07:57:47.828" v="520" actId="14100"/>
            <ac:spMkLst>
              <pc:docMk/>
              <pc:sldMasterMk cId="3600435150" sldId="2147483648"/>
              <pc:sldLayoutMk cId="2125638775" sldId="2147483663"/>
              <ac:spMk id="6" creationId="{95B187E4-EDEC-25C7-F1EB-B0DB58FCBECA}"/>
            </ac:spMkLst>
          </pc:spChg>
          <pc:spChg chg="mod">
            <ac:chgData name="Biskup Jiří" userId="d4f916f0-0947-44c6-85e9-e67ce0096acc" providerId="ADAL" clId="{BAF41290-1605-47E8-B0A2-06D28EB591D7}" dt="2024-06-18T07:58:03.967" v="522" actId="14100"/>
            <ac:spMkLst>
              <pc:docMk/>
              <pc:sldMasterMk cId="3600435150" sldId="2147483648"/>
              <pc:sldLayoutMk cId="2125638775" sldId="2147483663"/>
              <ac:spMk id="16" creationId="{0DCB8BC6-B8BF-B023-26D3-4C8EB9A9340F}"/>
            </ac:spMkLst>
          </pc:spChg>
          <pc:picChg chg="add del mod modCrop">
            <ac:chgData name="Biskup Jiří" userId="d4f916f0-0947-44c6-85e9-e67ce0096acc" providerId="ADAL" clId="{BAF41290-1605-47E8-B0A2-06D28EB591D7}" dt="2024-06-18T07:57:57.153" v="521" actId="732"/>
            <ac:picMkLst>
              <pc:docMk/>
              <pc:sldMasterMk cId="3600435150" sldId="2147483648"/>
              <pc:sldLayoutMk cId="2125638775" sldId="2147483663"/>
              <ac:picMk id="13" creationId="{6D37F137-5F50-829C-4212-42C87AE4E49C}"/>
            </ac:picMkLst>
          </pc:picChg>
          <pc:picChg chg="del">
            <ac:chgData name="Biskup Jiří" userId="d4f916f0-0947-44c6-85e9-e67ce0096acc" providerId="ADAL" clId="{BAF41290-1605-47E8-B0A2-06D28EB591D7}" dt="2024-06-18T07:57:21.303" v="511" actId="478"/>
            <ac:picMkLst>
              <pc:docMk/>
              <pc:sldMasterMk cId="3600435150" sldId="2147483648"/>
              <pc:sldLayoutMk cId="2125638775" sldId="2147483663"/>
              <ac:picMk id="20" creationId="{AB4D4B50-82B0-2D5C-519E-DB6E89E75480}"/>
            </ac:picMkLst>
          </pc:picChg>
        </pc:sldLayoutChg>
        <pc:sldLayoutChg chg="addSp delSp modSp add mod modTransition">
          <pc:chgData name="Biskup Jiří" userId="d4f916f0-0947-44c6-85e9-e67ce0096acc" providerId="ADAL" clId="{BAF41290-1605-47E8-B0A2-06D28EB591D7}" dt="2024-06-18T08:07:11.986" v="541" actId="1076"/>
          <pc:sldLayoutMkLst>
            <pc:docMk/>
            <pc:sldMasterMk cId="3600435150" sldId="2147483648"/>
            <pc:sldLayoutMk cId="2789467958" sldId="2147483664"/>
          </pc:sldLayoutMkLst>
          <pc:spChg chg="add mod">
            <ac:chgData name="Biskup Jiří" userId="d4f916f0-0947-44c6-85e9-e67ce0096acc" providerId="ADAL" clId="{BAF41290-1605-47E8-B0A2-06D28EB591D7}" dt="2024-06-18T08:07:11.986" v="541" actId="1076"/>
            <ac:spMkLst>
              <pc:docMk/>
              <pc:sldMasterMk cId="3600435150" sldId="2147483648"/>
              <pc:sldLayoutMk cId="2789467958" sldId="2147483664"/>
              <ac:spMk id="3" creationId="{4DACED42-8D93-D7DE-617B-581284A8578D}"/>
            </ac:spMkLst>
          </pc:spChg>
          <pc:spChg chg="add mod">
            <ac:chgData name="Biskup Jiří" userId="d4f916f0-0947-44c6-85e9-e67ce0096acc" providerId="ADAL" clId="{BAF41290-1605-47E8-B0A2-06D28EB591D7}" dt="2024-06-18T08:07:11.986" v="541" actId="1076"/>
            <ac:spMkLst>
              <pc:docMk/>
              <pc:sldMasterMk cId="3600435150" sldId="2147483648"/>
              <pc:sldLayoutMk cId="2789467958" sldId="2147483664"/>
              <ac:spMk id="4" creationId="{E3C2FA76-79F6-7B67-D86E-C22409F0446E}"/>
            </ac:spMkLst>
          </pc:spChg>
          <pc:spChg chg="del">
            <ac:chgData name="Biskup Jiří" userId="d4f916f0-0947-44c6-85e9-e67ce0096acc" providerId="ADAL" clId="{BAF41290-1605-47E8-B0A2-06D28EB591D7}" dt="2024-06-18T08:07:00.568" v="539" actId="478"/>
            <ac:spMkLst>
              <pc:docMk/>
              <pc:sldMasterMk cId="3600435150" sldId="2147483648"/>
              <pc:sldLayoutMk cId="2789467958" sldId="2147483664"/>
              <ac:spMk id="16" creationId="{0DCB8BC6-B8BF-B023-26D3-4C8EB9A9340F}"/>
            </ac:spMkLst>
          </pc:spChg>
        </pc:sldLayoutChg>
        <pc:sldLayoutChg chg="addSp delSp modSp add mod replId modTransition">
          <pc:chgData name="Biskup Jiří" userId="d4f916f0-0947-44c6-85e9-e67ce0096acc" providerId="ADAL" clId="{BAF41290-1605-47E8-B0A2-06D28EB591D7}" dt="2024-06-18T08:06:53.230" v="538" actId="14100"/>
          <pc:sldLayoutMkLst>
            <pc:docMk/>
            <pc:sldMasterMk cId="3600435150" sldId="2147483648"/>
            <pc:sldLayoutMk cId="2914892314" sldId="2147483665"/>
          </pc:sldLayoutMkLst>
          <pc:spChg chg="add mod">
            <ac:chgData name="Biskup Jiří" userId="d4f916f0-0947-44c6-85e9-e67ce0096acc" providerId="ADAL" clId="{BAF41290-1605-47E8-B0A2-06D28EB591D7}" dt="2024-06-18T08:06:53.230" v="538" actId="14100"/>
            <ac:spMkLst>
              <pc:docMk/>
              <pc:sldMasterMk cId="3600435150" sldId="2147483648"/>
              <pc:sldLayoutMk cId="2914892314" sldId="2147483665"/>
              <ac:spMk id="2" creationId="{6C5640CA-0493-283D-F8A4-53040B8BF297}"/>
            </ac:spMkLst>
          </pc:spChg>
          <pc:spChg chg="add mod">
            <ac:chgData name="Biskup Jiří" userId="d4f916f0-0947-44c6-85e9-e67ce0096acc" providerId="ADAL" clId="{BAF41290-1605-47E8-B0A2-06D28EB591D7}" dt="2024-06-18T08:06:53.230" v="538" actId="14100"/>
            <ac:spMkLst>
              <pc:docMk/>
              <pc:sldMasterMk cId="3600435150" sldId="2147483648"/>
              <pc:sldLayoutMk cId="2914892314" sldId="2147483665"/>
              <ac:spMk id="3" creationId="{B7E31375-C1AA-D300-A52E-A57D47BD9149}"/>
            </ac:spMkLst>
          </pc:spChg>
          <pc:spChg chg="del">
            <ac:chgData name="Biskup Jiří" userId="d4f916f0-0947-44c6-85e9-e67ce0096acc" providerId="ADAL" clId="{BAF41290-1605-47E8-B0A2-06D28EB591D7}" dt="2024-06-18T08:06:45.490" v="535" actId="478"/>
            <ac:spMkLst>
              <pc:docMk/>
              <pc:sldMasterMk cId="3600435150" sldId="2147483648"/>
              <pc:sldLayoutMk cId="2914892314" sldId="2147483665"/>
              <ac:spMk id="16" creationId="{0DCB8BC6-B8BF-B023-26D3-4C8EB9A9340F}"/>
            </ac:spMkLst>
          </pc:spChg>
        </pc:sldLayoutChg>
      </pc:sldMasterChg>
      <pc:sldMasterChg chg="new del mod addSldLayout delSldLayout">
        <pc:chgData name="Biskup Jiří" userId="d4f916f0-0947-44c6-85e9-e67ce0096acc" providerId="ADAL" clId="{BAF41290-1605-47E8-B0A2-06D28EB591D7}" dt="2024-06-18T07:42:28.379" v="245" actId="6938"/>
        <pc:sldMasterMkLst>
          <pc:docMk/>
          <pc:sldMasterMk cId="2184100481" sldId="2147483660"/>
        </pc:sldMasterMkLst>
        <pc:sldLayoutChg chg="new del replId">
          <pc:chgData name="Biskup Jiří" userId="d4f916f0-0947-44c6-85e9-e67ce0096acc" providerId="ADAL" clId="{BAF41290-1605-47E8-B0A2-06D28EB591D7}" dt="2024-06-18T07:42:28.379" v="245" actId="6938"/>
          <pc:sldLayoutMkLst>
            <pc:docMk/>
            <pc:sldMasterMk cId="2184100481" sldId="2147483660"/>
            <pc:sldLayoutMk cId="3059131615" sldId="2147483661"/>
          </pc:sldLayoutMkLst>
        </pc:sldLayoutChg>
        <pc:sldLayoutChg chg="new del replId">
          <pc:chgData name="Biskup Jiří" userId="d4f916f0-0947-44c6-85e9-e67ce0096acc" providerId="ADAL" clId="{BAF41290-1605-47E8-B0A2-06D28EB591D7}" dt="2024-06-18T07:42:28.379" v="245" actId="6938"/>
          <pc:sldLayoutMkLst>
            <pc:docMk/>
            <pc:sldMasterMk cId="2184100481" sldId="2147483660"/>
            <pc:sldLayoutMk cId="2807762744" sldId="2147483662"/>
          </pc:sldLayoutMkLst>
        </pc:sldLayoutChg>
        <pc:sldLayoutChg chg="new del replId">
          <pc:chgData name="Biskup Jiří" userId="d4f916f0-0947-44c6-85e9-e67ce0096acc" providerId="ADAL" clId="{BAF41290-1605-47E8-B0A2-06D28EB591D7}" dt="2024-06-18T07:42:28.379" v="245" actId="6938"/>
          <pc:sldLayoutMkLst>
            <pc:docMk/>
            <pc:sldMasterMk cId="2184100481" sldId="2147483660"/>
            <pc:sldLayoutMk cId="1816988682" sldId="2147483663"/>
          </pc:sldLayoutMkLst>
        </pc:sldLayoutChg>
        <pc:sldLayoutChg chg="new del replId">
          <pc:chgData name="Biskup Jiří" userId="d4f916f0-0947-44c6-85e9-e67ce0096acc" providerId="ADAL" clId="{BAF41290-1605-47E8-B0A2-06D28EB591D7}" dt="2024-06-18T07:42:28.379" v="245" actId="6938"/>
          <pc:sldLayoutMkLst>
            <pc:docMk/>
            <pc:sldMasterMk cId="2184100481" sldId="2147483660"/>
            <pc:sldLayoutMk cId="3961904083" sldId="2147483664"/>
          </pc:sldLayoutMkLst>
        </pc:sldLayoutChg>
        <pc:sldLayoutChg chg="new del replId">
          <pc:chgData name="Biskup Jiří" userId="d4f916f0-0947-44c6-85e9-e67ce0096acc" providerId="ADAL" clId="{BAF41290-1605-47E8-B0A2-06D28EB591D7}" dt="2024-06-18T07:42:28.379" v="245" actId="6938"/>
          <pc:sldLayoutMkLst>
            <pc:docMk/>
            <pc:sldMasterMk cId="2184100481" sldId="2147483660"/>
            <pc:sldLayoutMk cId="624981400" sldId="2147483665"/>
          </pc:sldLayoutMkLst>
        </pc:sldLayoutChg>
        <pc:sldLayoutChg chg="new del replId">
          <pc:chgData name="Biskup Jiří" userId="d4f916f0-0947-44c6-85e9-e67ce0096acc" providerId="ADAL" clId="{BAF41290-1605-47E8-B0A2-06D28EB591D7}" dt="2024-06-18T07:42:28.379" v="245" actId="6938"/>
          <pc:sldLayoutMkLst>
            <pc:docMk/>
            <pc:sldMasterMk cId="2184100481" sldId="2147483660"/>
            <pc:sldLayoutMk cId="681720700" sldId="2147483666"/>
          </pc:sldLayoutMkLst>
        </pc:sldLayoutChg>
        <pc:sldLayoutChg chg="new del replId">
          <pc:chgData name="Biskup Jiří" userId="d4f916f0-0947-44c6-85e9-e67ce0096acc" providerId="ADAL" clId="{BAF41290-1605-47E8-B0A2-06D28EB591D7}" dt="2024-06-18T07:42:28.379" v="245" actId="6938"/>
          <pc:sldLayoutMkLst>
            <pc:docMk/>
            <pc:sldMasterMk cId="2184100481" sldId="2147483660"/>
            <pc:sldLayoutMk cId="3607801390" sldId="2147483667"/>
          </pc:sldLayoutMkLst>
        </pc:sldLayoutChg>
        <pc:sldLayoutChg chg="new del replId">
          <pc:chgData name="Biskup Jiří" userId="d4f916f0-0947-44c6-85e9-e67ce0096acc" providerId="ADAL" clId="{BAF41290-1605-47E8-B0A2-06D28EB591D7}" dt="2024-06-18T07:42:28.379" v="245" actId="6938"/>
          <pc:sldLayoutMkLst>
            <pc:docMk/>
            <pc:sldMasterMk cId="2184100481" sldId="2147483660"/>
            <pc:sldLayoutMk cId="420355311" sldId="2147483668"/>
          </pc:sldLayoutMkLst>
        </pc:sldLayoutChg>
        <pc:sldLayoutChg chg="new del replId">
          <pc:chgData name="Biskup Jiří" userId="d4f916f0-0947-44c6-85e9-e67ce0096acc" providerId="ADAL" clId="{BAF41290-1605-47E8-B0A2-06D28EB591D7}" dt="2024-06-18T07:42:28.379" v="245" actId="6938"/>
          <pc:sldLayoutMkLst>
            <pc:docMk/>
            <pc:sldMasterMk cId="2184100481" sldId="2147483660"/>
            <pc:sldLayoutMk cId="2733696296" sldId="2147483669"/>
          </pc:sldLayoutMkLst>
        </pc:sldLayoutChg>
        <pc:sldLayoutChg chg="new del replId">
          <pc:chgData name="Biskup Jiří" userId="d4f916f0-0947-44c6-85e9-e67ce0096acc" providerId="ADAL" clId="{BAF41290-1605-47E8-B0A2-06D28EB591D7}" dt="2024-06-18T07:42:28.379" v="245" actId="6938"/>
          <pc:sldLayoutMkLst>
            <pc:docMk/>
            <pc:sldMasterMk cId="2184100481" sldId="2147483660"/>
            <pc:sldLayoutMk cId="2060713072" sldId="2147483670"/>
          </pc:sldLayoutMkLst>
        </pc:sldLayoutChg>
        <pc:sldLayoutChg chg="new del replId">
          <pc:chgData name="Biskup Jiří" userId="d4f916f0-0947-44c6-85e9-e67ce0096acc" providerId="ADAL" clId="{BAF41290-1605-47E8-B0A2-06D28EB591D7}" dt="2024-06-18T07:42:28.379" v="245" actId="6938"/>
          <pc:sldLayoutMkLst>
            <pc:docMk/>
            <pc:sldMasterMk cId="2184100481" sldId="2147483660"/>
            <pc:sldLayoutMk cId="1023378379" sldId="2147483671"/>
          </pc:sldLayoutMkLst>
        </pc:sldLayoutChg>
      </pc:sldMasterChg>
    </pc:docChg>
  </pc:docChgLst>
</pc:chgInfo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List_Microsoft_Excelu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List_Microsoft_Excelu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Uživatelé</c:v>
                </c:pt>
              </c:strCache>
            </c:strRef>
          </c:tx>
          <c:dPt>
            <c:idx val="0"/>
            <c:bubble3D val="0"/>
            <c:spPr>
              <a:solidFill>
                <a:srgbClr val="00499A"/>
              </a:solidFill>
            </c:spPr>
            <c:extLst>
              <c:ext xmlns:c16="http://schemas.microsoft.com/office/drawing/2014/chart" uri="{C3380CC4-5D6E-409C-BE32-E72D297353CC}">
                <c16:uniqueId val="{00000001-DA31-EE4E-9AEF-EDDB9B514217}"/>
              </c:ext>
            </c:extLst>
          </c:dPt>
          <c:dPt>
            <c:idx val="1"/>
            <c:bubble3D val="0"/>
            <c:spPr>
              <a:solidFill>
                <a:srgbClr val="1B7F5A"/>
              </a:solidFill>
            </c:spPr>
            <c:extLst>
              <c:ext xmlns:c16="http://schemas.microsoft.com/office/drawing/2014/chart" uri="{C3380CC4-5D6E-409C-BE32-E72D297353CC}">
                <c16:uniqueId val="{00000003-DA31-EE4E-9AEF-EDDB9B514217}"/>
              </c:ext>
            </c:extLst>
          </c:dPt>
          <c:dLbls>
            <c:numFmt formatCode="0\ 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FFFF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Lékaři, zubní lékaři a farmaceuti</c:v>
                </c:pt>
                <c:pt idx="1">
                  <c:v>Nelékařští zdravotníci</c:v>
                </c:pt>
              </c:strCache>
            </c:strRef>
          </c:cat>
          <c:val>
            <c:numRef>
              <c:f>Sheet1!$B$2:$B$3</c:f>
              <c:numCache>
                <c:formatCode>0.0" %"</c:formatCode>
                <c:ptCount val="2"/>
                <c:pt idx="0">
                  <c:v>75.900000000000006</c:v>
                </c:pt>
                <c:pt idx="1">
                  <c:v>24.1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A31-EE4E-9AEF-EDDB9B51421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overlay val="0"/>
      <c:txPr>
        <a:bodyPr/>
        <a:lstStyle/>
        <a:p>
          <a:pPr>
            <a:defRPr sz="1100">
              <a:solidFill>
                <a:srgbClr val="1F2937"/>
              </a:solidFill>
            </a:defRPr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Počet osob</c:v>
                </c:pt>
              </c:strCache>
            </c:strRef>
          </c:tx>
          <c:spPr>
            <a:solidFill>
              <a:srgbClr val="00499A"/>
            </a:solidFill>
          </c:spPr>
          <c:invertIfNegative val="1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1F2937"/>
                    </a:solidFill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Školitelé</c:v>
                </c:pt>
                <c:pt idx="1">
                  <c:v>Pověřené osoby</c:v>
                </c:pt>
                <c:pt idx="2">
                  <c:v>Zástupci pověřené osoby</c:v>
                </c:pt>
                <c:pt idx="3">
                  <c:v>Osoby v zařízení</c:v>
                </c:pt>
                <c:pt idx="4">
                  <c:v>Členové akreditačních komisí</c:v>
                </c:pt>
                <c:pt idx="5">
                  <c:v>Zpracovatelé akreditací</c:v>
                </c:pt>
                <c:pt idx="6">
                  <c:v>Referenti ve vzdělávání</c:v>
                </c:pt>
                <c:pt idx="7">
                  <c:v>Školenci v zařízení</c:v>
                </c:pt>
                <c:pt idx="8">
                  <c:v>Posuzovatelé</c:v>
                </c:pt>
                <c:pt idx="9">
                  <c:v>Garanti vzdělávání</c:v>
                </c:pt>
              </c:strCache>
            </c:strRef>
          </c:cat>
          <c:val>
            <c:numRef>
              <c:f>Sheet1!$B$2:$B$11</c:f>
              <c:numCache>
                <c:formatCode>#,##0</c:formatCode>
                <c:ptCount val="10"/>
                <c:pt idx="0">
                  <c:v>5617</c:v>
                </c:pt>
                <c:pt idx="1">
                  <c:v>1471</c:v>
                </c:pt>
                <c:pt idx="2">
                  <c:v>511</c:v>
                </c:pt>
                <c:pt idx="3">
                  <c:v>508</c:v>
                </c:pt>
                <c:pt idx="4">
                  <c:v>370</c:v>
                </c:pt>
                <c:pt idx="5">
                  <c:v>324</c:v>
                </c:pt>
                <c:pt idx="6">
                  <c:v>244</c:v>
                </c:pt>
                <c:pt idx="7">
                  <c:v>175</c:v>
                </c:pt>
                <c:pt idx="8">
                  <c:v>124</c:v>
                </c:pt>
                <c:pt idx="9">
                  <c:v>117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688B-0741-9FEB-EEF38AB6862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C5CBD3"/>
            </a:solidFill>
          </a:ln>
        </c:spPr>
        <c:txPr>
          <a:bodyPr/>
          <a:lstStyle/>
          <a:p>
            <a:pPr>
              <a:defRPr sz="1100">
                <a:solidFill>
                  <a:srgbClr val="1F2937"/>
                </a:solidFill>
              </a:defRPr>
            </a:pPr>
            <a:endParaRPr lang="cs-CZ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1"/>
        <c:axPos val="t"/>
        <c:numFmt formatCode="#,##0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C87BEE-5BFF-4EE2-9C81-C2515BC27D38}" type="datetimeFigureOut">
              <a:rPr lang="cs-CZ" smtClean="0"/>
              <a:t>03.11.2026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785722-D3F4-4DC4-BAC9-BBE7EFDEB8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46927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svg"/><Relationship Id="rId4" Type="http://schemas.openxmlformats.org/officeDocument/2006/relationships/image" Target="../media/image4.sv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sv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svg"/><Relationship Id="rId4" Type="http://schemas.openxmlformats.org/officeDocument/2006/relationships/image" Target="../media/image4.sv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sv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895517DA-47D5-B530-501C-74C53F72310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0499A"/>
              </a:gs>
              <a:gs pos="100000">
                <a:srgbClr val="0086CD"/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Obrázek 6" descr="Obsah obrázku text, Písmo, snímek obrazovky, Grafika&#10;&#10;Popis byl vytvořen automaticky">
            <a:extLst>
              <a:ext uri="{FF2B5EF4-FFF2-40B4-BE49-F238E27FC236}">
                <a16:creationId xmlns:a16="http://schemas.microsoft.com/office/drawing/2014/main" id="{B0132158-0D83-306E-7F49-EB4DF3AEA2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895" y="2840663"/>
            <a:ext cx="7354210" cy="1176674"/>
          </a:xfrm>
          <a:prstGeom prst="rect">
            <a:avLst/>
          </a:prstGeom>
        </p:spPr>
      </p:pic>
      <p:pic>
        <p:nvPicPr>
          <p:cNvPr id="8" name="Obrázek 7" descr="Obsah obrázku černá, snímek obrazovky, černobílá&#10;&#10;Popis byl vytvořen automaticky">
            <a:extLst>
              <a:ext uri="{FF2B5EF4-FFF2-40B4-BE49-F238E27FC236}">
                <a16:creationId xmlns:a16="http://schemas.microsoft.com/office/drawing/2014/main" id="{CE77B335-BA71-3265-C45F-6A759065C8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162800" y="0"/>
            <a:ext cx="50292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740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765785A7-9666-939D-6938-636046E396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0499A"/>
              </a:gs>
              <a:gs pos="100000">
                <a:srgbClr val="0086CD"/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Obrázek 6" descr="Obsah obrázku černá, snímek obrazovky, černobílá&#10;&#10;Popis byl vytvořen automaticky">
            <a:extLst>
              <a:ext uri="{FF2B5EF4-FFF2-40B4-BE49-F238E27FC236}">
                <a16:creationId xmlns:a16="http://schemas.microsoft.com/office/drawing/2014/main" id="{5A926461-252B-81A5-7331-BF9C7F91FB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8" name="Obrázek 7" descr="Obsah obrázku text, Písmo, snímek obrazovky, Grafika&#10;&#10;Popis byl vytvořen automaticky">
            <a:extLst>
              <a:ext uri="{FF2B5EF4-FFF2-40B4-BE49-F238E27FC236}">
                <a16:creationId xmlns:a16="http://schemas.microsoft.com/office/drawing/2014/main" id="{41667CD9-CF50-3B62-1251-B170AE0FD02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895" y="1219718"/>
            <a:ext cx="7354210" cy="1176674"/>
          </a:xfrm>
          <a:prstGeom prst="rect">
            <a:avLst/>
          </a:prstGeom>
        </p:spPr>
      </p:pic>
      <p:sp>
        <p:nvSpPr>
          <p:cNvPr id="10" name="Nadpis 1">
            <a:extLst>
              <a:ext uri="{FF2B5EF4-FFF2-40B4-BE49-F238E27FC236}">
                <a16:creationId xmlns:a16="http://schemas.microsoft.com/office/drawing/2014/main" id="{D33FFA64-8924-1F93-CDAB-FE0939227E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636" y="2895745"/>
            <a:ext cx="10344727" cy="2387600"/>
          </a:xfrm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032450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95B187E4-EDEC-25C7-F1EB-B0DB58FCBECA}"/>
              </a:ext>
            </a:extLst>
          </p:cNvPr>
          <p:cNvSpPr/>
          <p:nvPr userDrawn="1"/>
        </p:nvSpPr>
        <p:spPr>
          <a:xfrm>
            <a:off x="0" y="0"/>
            <a:ext cx="12192000" cy="1059543"/>
          </a:xfrm>
          <a:prstGeom prst="rect">
            <a:avLst/>
          </a:prstGeom>
          <a:solidFill>
            <a:srgbClr val="0049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5E4785DD-25ED-6D19-5813-CF758E772534}"/>
              </a:ext>
            </a:extLst>
          </p:cNvPr>
          <p:cNvSpPr txBox="1"/>
          <p:nvPr userDrawn="1"/>
        </p:nvSpPr>
        <p:spPr>
          <a:xfrm>
            <a:off x="275772" y="6409521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/>
            <a:r>
              <a:rPr lang="cs-CZ" sz="2400" b="0" i="0" u="none" strike="noStrike" baseline="30000">
                <a:solidFill>
                  <a:srgbClr val="0048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 postgraduálního vzdělávání ve zdravotnictví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F922DFAF-AE3E-D368-6EA1-3BFDAE50BEAA}"/>
              </a:ext>
            </a:extLst>
          </p:cNvPr>
          <p:cNvSpPr txBox="1"/>
          <p:nvPr userDrawn="1"/>
        </p:nvSpPr>
        <p:spPr>
          <a:xfrm>
            <a:off x="9364353" y="6407343"/>
            <a:ext cx="14006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r" rtl="0"/>
            <a:r>
              <a:rPr lang="cs-CZ" sz="2400" b="0" i="0" u="none" strike="noStrike" baseline="30000">
                <a:solidFill>
                  <a:srgbClr val="0048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www.ipvz.cz</a:t>
            </a:r>
          </a:p>
        </p:txBody>
      </p:sp>
      <p:pic>
        <p:nvPicPr>
          <p:cNvPr id="13" name="Obrázek 12" descr="Obsah obrázku černá, snímek obrazovky, černobílá&#10;&#10;Popis byl vytvořen automaticky">
            <a:extLst>
              <a:ext uri="{FF2B5EF4-FFF2-40B4-BE49-F238E27FC236}">
                <a16:creationId xmlns:a16="http://schemas.microsoft.com/office/drawing/2014/main" id="{6D37F137-5F50-829C-4212-42C87AE4E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238"/>
          <a:stretch/>
        </p:blipFill>
        <p:spPr>
          <a:xfrm rot="10800000">
            <a:off x="6226627" y="0"/>
            <a:ext cx="5965371" cy="1059542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6985A88-7036-4617-3BA8-D57A7B3B3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07" y="109925"/>
            <a:ext cx="10515600" cy="869370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16" name="Zástupný obsah 2">
            <a:extLst>
              <a:ext uri="{FF2B5EF4-FFF2-40B4-BE49-F238E27FC236}">
                <a16:creationId xmlns:a16="http://schemas.microsoft.com/office/drawing/2014/main" id="{0DCB8BC6-B8BF-B023-26D3-4C8EB9A93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507" y="1345334"/>
            <a:ext cx="11494985" cy="4351338"/>
          </a:xfrm>
        </p:spPr>
        <p:txBody>
          <a:bodyPr/>
          <a:lstStyle>
            <a:lvl1pPr>
              <a:defRPr>
                <a:solidFill>
                  <a:srgbClr val="00499A"/>
                </a:solidFill>
              </a:defRPr>
            </a:lvl1pPr>
            <a:lvl2pPr>
              <a:defRPr>
                <a:solidFill>
                  <a:srgbClr val="00499A"/>
                </a:solidFill>
              </a:defRPr>
            </a:lvl2pPr>
            <a:lvl3pPr>
              <a:defRPr>
                <a:solidFill>
                  <a:srgbClr val="00499A"/>
                </a:solidFill>
              </a:defRPr>
            </a:lvl3pPr>
            <a:lvl4pPr>
              <a:defRPr>
                <a:solidFill>
                  <a:srgbClr val="00499A"/>
                </a:solidFill>
              </a:defRPr>
            </a:lvl4pPr>
            <a:lvl5pPr>
              <a:defRPr>
                <a:solidFill>
                  <a:srgbClr val="00499A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20" name="Grafický objekt 19">
            <a:extLst>
              <a:ext uri="{FF2B5EF4-FFF2-40B4-BE49-F238E27FC236}">
                <a16:creationId xmlns:a16="http://schemas.microsoft.com/office/drawing/2014/main" id="{AB4D4B50-82B0-2D5C-519E-DB6E89E754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2919" y="201710"/>
            <a:ext cx="685800" cy="685800"/>
          </a:xfrm>
          <a:prstGeom prst="rect">
            <a:avLst/>
          </a:prstGeom>
        </p:spPr>
      </p:pic>
      <p:pic>
        <p:nvPicPr>
          <p:cNvPr id="24" name="Grafický objekt 23">
            <a:extLst>
              <a:ext uri="{FF2B5EF4-FFF2-40B4-BE49-F238E27FC236}">
                <a16:creationId xmlns:a16="http://schemas.microsoft.com/office/drawing/2014/main" id="{6D452051-0F14-4B19-D7D7-32CE6E27A5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733051"/>
            <a:ext cx="12191998" cy="790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18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95B187E4-EDEC-25C7-F1EB-B0DB58FCBECA}"/>
              </a:ext>
            </a:extLst>
          </p:cNvPr>
          <p:cNvSpPr/>
          <p:nvPr userDrawn="1"/>
        </p:nvSpPr>
        <p:spPr>
          <a:xfrm>
            <a:off x="0" y="0"/>
            <a:ext cx="12192000" cy="334727"/>
          </a:xfrm>
          <a:prstGeom prst="rect">
            <a:avLst/>
          </a:prstGeom>
          <a:solidFill>
            <a:srgbClr val="0049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5E4785DD-25ED-6D19-5813-CF758E772534}"/>
              </a:ext>
            </a:extLst>
          </p:cNvPr>
          <p:cNvSpPr txBox="1"/>
          <p:nvPr userDrawn="1"/>
        </p:nvSpPr>
        <p:spPr>
          <a:xfrm>
            <a:off x="275772" y="6409521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/>
            <a:r>
              <a:rPr lang="cs-CZ" sz="2400" b="0" i="0" u="none" strike="noStrike" baseline="30000">
                <a:solidFill>
                  <a:srgbClr val="0048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 postgraduálního vzdělávání ve zdravotnictví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F922DFAF-AE3E-D368-6EA1-3BFDAE50BEAA}"/>
              </a:ext>
            </a:extLst>
          </p:cNvPr>
          <p:cNvSpPr txBox="1"/>
          <p:nvPr userDrawn="1"/>
        </p:nvSpPr>
        <p:spPr>
          <a:xfrm>
            <a:off x="9364353" y="6407343"/>
            <a:ext cx="14006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r" rtl="0"/>
            <a:r>
              <a:rPr lang="cs-CZ" sz="2400" b="0" i="0" u="none" strike="noStrike" baseline="30000">
                <a:solidFill>
                  <a:srgbClr val="0048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www.ipvz.cz</a:t>
            </a:r>
          </a:p>
        </p:txBody>
      </p:sp>
      <p:pic>
        <p:nvPicPr>
          <p:cNvPr id="13" name="Obrázek 12" descr="Obsah obrázku černá, snímek obrazovky, černobílá&#10;&#10;Popis byl vytvořen automaticky">
            <a:extLst>
              <a:ext uri="{FF2B5EF4-FFF2-40B4-BE49-F238E27FC236}">
                <a16:creationId xmlns:a16="http://schemas.microsoft.com/office/drawing/2014/main" id="{6D37F137-5F50-829C-4212-42C87AE4E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89"/>
          <a:stretch/>
        </p:blipFill>
        <p:spPr>
          <a:xfrm rot="10800000">
            <a:off x="6226626" y="0"/>
            <a:ext cx="5965371" cy="334727"/>
          </a:xfrm>
          <a:prstGeom prst="rect">
            <a:avLst/>
          </a:prstGeom>
        </p:spPr>
      </p:pic>
      <p:sp>
        <p:nvSpPr>
          <p:cNvPr id="16" name="Zástupný obsah 2">
            <a:extLst>
              <a:ext uri="{FF2B5EF4-FFF2-40B4-BE49-F238E27FC236}">
                <a16:creationId xmlns:a16="http://schemas.microsoft.com/office/drawing/2014/main" id="{0DCB8BC6-B8BF-B023-26D3-4C8EB9A93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507" y="609600"/>
            <a:ext cx="11494985" cy="5087072"/>
          </a:xfrm>
        </p:spPr>
        <p:txBody>
          <a:bodyPr/>
          <a:lstStyle>
            <a:lvl1pPr>
              <a:defRPr>
                <a:solidFill>
                  <a:srgbClr val="00499A"/>
                </a:solidFill>
              </a:defRPr>
            </a:lvl1pPr>
            <a:lvl2pPr>
              <a:defRPr>
                <a:solidFill>
                  <a:srgbClr val="00499A"/>
                </a:solidFill>
              </a:defRPr>
            </a:lvl2pPr>
            <a:lvl3pPr>
              <a:defRPr>
                <a:solidFill>
                  <a:srgbClr val="00499A"/>
                </a:solidFill>
              </a:defRPr>
            </a:lvl3pPr>
            <a:lvl4pPr>
              <a:defRPr>
                <a:solidFill>
                  <a:srgbClr val="00499A"/>
                </a:solidFill>
              </a:defRPr>
            </a:lvl4pPr>
            <a:lvl5pPr>
              <a:defRPr>
                <a:solidFill>
                  <a:srgbClr val="00499A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24" name="Grafický objekt 23">
            <a:extLst>
              <a:ext uri="{FF2B5EF4-FFF2-40B4-BE49-F238E27FC236}">
                <a16:creationId xmlns:a16="http://schemas.microsoft.com/office/drawing/2014/main" id="{6D452051-0F14-4B19-D7D7-32CE6E27A5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733051"/>
            <a:ext cx="12191998" cy="790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38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95B187E4-EDEC-25C7-F1EB-B0DB58FCBECA}"/>
              </a:ext>
            </a:extLst>
          </p:cNvPr>
          <p:cNvSpPr/>
          <p:nvPr userDrawn="1"/>
        </p:nvSpPr>
        <p:spPr>
          <a:xfrm>
            <a:off x="0" y="0"/>
            <a:ext cx="12192000" cy="1059543"/>
          </a:xfrm>
          <a:prstGeom prst="rect">
            <a:avLst/>
          </a:prstGeom>
          <a:solidFill>
            <a:srgbClr val="0049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5E4785DD-25ED-6D19-5813-CF758E772534}"/>
              </a:ext>
            </a:extLst>
          </p:cNvPr>
          <p:cNvSpPr txBox="1"/>
          <p:nvPr userDrawn="1"/>
        </p:nvSpPr>
        <p:spPr>
          <a:xfrm>
            <a:off x="275772" y="6409521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/>
            <a:r>
              <a:rPr lang="cs-CZ" sz="2400" b="0" i="0" u="none" strike="noStrike" baseline="30000">
                <a:solidFill>
                  <a:srgbClr val="0048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 postgraduálního vzdělávání ve zdravotnictví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F922DFAF-AE3E-D368-6EA1-3BFDAE50BEAA}"/>
              </a:ext>
            </a:extLst>
          </p:cNvPr>
          <p:cNvSpPr txBox="1"/>
          <p:nvPr userDrawn="1"/>
        </p:nvSpPr>
        <p:spPr>
          <a:xfrm>
            <a:off x="9364353" y="6407343"/>
            <a:ext cx="14006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r" rtl="0"/>
            <a:r>
              <a:rPr lang="cs-CZ" sz="2400" b="0" i="0" u="none" strike="noStrike" baseline="30000">
                <a:solidFill>
                  <a:srgbClr val="0048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www.ipvz.cz</a:t>
            </a:r>
          </a:p>
        </p:txBody>
      </p:sp>
      <p:pic>
        <p:nvPicPr>
          <p:cNvPr id="13" name="Obrázek 12" descr="Obsah obrázku černá, snímek obrazovky, černobílá&#10;&#10;Popis byl vytvořen automaticky">
            <a:extLst>
              <a:ext uri="{FF2B5EF4-FFF2-40B4-BE49-F238E27FC236}">
                <a16:creationId xmlns:a16="http://schemas.microsoft.com/office/drawing/2014/main" id="{6D37F137-5F50-829C-4212-42C87AE4E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238"/>
          <a:stretch/>
        </p:blipFill>
        <p:spPr>
          <a:xfrm rot="10800000">
            <a:off x="6226627" y="0"/>
            <a:ext cx="5965371" cy="1059542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6985A88-7036-4617-3BA8-D57A7B3B3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07" y="109925"/>
            <a:ext cx="10515600" cy="869370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pic>
        <p:nvPicPr>
          <p:cNvPr id="20" name="Grafický objekt 19">
            <a:extLst>
              <a:ext uri="{FF2B5EF4-FFF2-40B4-BE49-F238E27FC236}">
                <a16:creationId xmlns:a16="http://schemas.microsoft.com/office/drawing/2014/main" id="{AB4D4B50-82B0-2D5C-519E-DB6E89E754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2919" y="201710"/>
            <a:ext cx="685800" cy="685800"/>
          </a:xfrm>
          <a:prstGeom prst="rect">
            <a:avLst/>
          </a:prstGeom>
        </p:spPr>
      </p:pic>
      <p:pic>
        <p:nvPicPr>
          <p:cNvPr id="24" name="Grafický objekt 23">
            <a:extLst>
              <a:ext uri="{FF2B5EF4-FFF2-40B4-BE49-F238E27FC236}">
                <a16:creationId xmlns:a16="http://schemas.microsoft.com/office/drawing/2014/main" id="{6D452051-0F14-4B19-D7D7-32CE6E27A5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733051"/>
            <a:ext cx="12191998" cy="790222"/>
          </a:xfrm>
          <a:prstGeom prst="rect">
            <a:avLst/>
          </a:prstGeo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DACED42-8D93-D7DE-617B-581284A857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81713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3C2FA76-79F6-7B67-D86E-C22409F044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81713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789467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95B187E4-EDEC-25C7-F1EB-B0DB58FCBECA}"/>
              </a:ext>
            </a:extLst>
          </p:cNvPr>
          <p:cNvSpPr/>
          <p:nvPr userDrawn="1"/>
        </p:nvSpPr>
        <p:spPr>
          <a:xfrm>
            <a:off x="0" y="0"/>
            <a:ext cx="12192000" cy="334727"/>
          </a:xfrm>
          <a:prstGeom prst="rect">
            <a:avLst/>
          </a:prstGeom>
          <a:solidFill>
            <a:srgbClr val="0049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5E4785DD-25ED-6D19-5813-CF758E772534}"/>
              </a:ext>
            </a:extLst>
          </p:cNvPr>
          <p:cNvSpPr txBox="1"/>
          <p:nvPr userDrawn="1"/>
        </p:nvSpPr>
        <p:spPr>
          <a:xfrm>
            <a:off x="275772" y="6409521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/>
            <a:r>
              <a:rPr lang="cs-CZ" sz="2400" b="0" i="0" u="none" strike="noStrike" baseline="30000">
                <a:solidFill>
                  <a:srgbClr val="0048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 postgraduálního vzdělávání ve zdravotnictví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F922DFAF-AE3E-D368-6EA1-3BFDAE50BEAA}"/>
              </a:ext>
            </a:extLst>
          </p:cNvPr>
          <p:cNvSpPr txBox="1"/>
          <p:nvPr userDrawn="1"/>
        </p:nvSpPr>
        <p:spPr>
          <a:xfrm>
            <a:off x="9364353" y="6407343"/>
            <a:ext cx="14006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r" rtl="0"/>
            <a:r>
              <a:rPr lang="cs-CZ" sz="2400" b="0" i="0" u="none" strike="noStrike" baseline="30000">
                <a:solidFill>
                  <a:srgbClr val="0048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www.ipvz.cz</a:t>
            </a:r>
          </a:p>
        </p:txBody>
      </p:sp>
      <p:pic>
        <p:nvPicPr>
          <p:cNvPr id="13" name="Obrázek 12" descr="Obsah obrázku černá, snímek obrazovky, černobílá&#10;&#10;Popis byl vytvořen automaticky">
            <a:extLst>
              <a:ext uri="{FF2B5EF4-FFF2-40B4-BE49-F238E27FC236}">
                <a16:creationId xmlns:a16="http://schemas.microsoft.com/office/drawing/2014/main" id="{6D37F137-5F50-829C-4212-42C87AE4E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89"/>
          <a:stretch/>
        </p:blipFill>
        <p:spPr>
          <a:xfrm rot="10800000">
            <a:off x="6226626" y="0"/>
            <a:ext cx="5965371" cy="334727"/>
          </a:xfrm>
          <a:prstGeom prst="rect">
            <a:avLst/>
          </a:prstGeom>
        </p:spPr>
      </p:pic>
      <p:pic>
        <p:nvPicPr>
          <p:cNvPr id="24" name="Grafický objekt 23">
            <a:extLst>
              <a:ext uri="{FF2B5EF4-FFF2-40B4-BE49-F238E27FC236}">
                <a16:creationId xmlns:a16="http://schemas.microsoft.com/office/drawing/2014/main" id="{6D452051-0F14-4B19-D7D7-32CE6E27A5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733051"/>
            <a:ext cx="12191998" cy="790222"/>
          </a:xfrm>
          <a:prstGeom prst="rect">
            <a:avLst/>
          </a:prstGeom>
        </p:spPr>
      </p:pic>
      <p:sp>
        <p:nvSpPr>
          <p:cNvPr id="2" name="Zástupný obsah 2">
            <a:extLst>
              <a:ext uri="{FF2B5EF4-FFF2-40B4-BE49-F238E27FC236}">
                <a16:creationId xmlns:a16="http://schemas.microsoft.com/office/drawing/2014/main" id="{6C5640CA-0493-283D-F8A4-53040B8BF2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671079"/>
            <a:ext cx="5181600" cy="4944629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3" name="Zástupný obsah 3">
            <a:extLst>
              <a:ext uri="{FF2B5EF4-FFF2-40B4-BE49-F238E27FC236}">
                <a16:creationId xmlns:a16="http://schemas.microsoft.com/office/drawing/2014/main" id="{B7E31375-C1AA-D300-A52E-A57D47BD91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671079"/>
            <a:ext cx="5181600" cy="4944629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914892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B79D265-78CC-7AF9-A23E-8B8C7E7A09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F5DB8EB-5731-FA91-91A8-F1CE065CF8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2EB1C3F-6D20-1AA6-D2B8-39A9352ED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8AA16-04FB-46C6-807A-7D38A3F11F9E}" type="datetimeFigureOut">
              <a:rPr lang="cs-CZ" smtClean="0"/>
              <a:t>03.11.2026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732417C-069D-AB55-1362-4CF61EF45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FA84A4F-309B-D5FF-9128-AC915893E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1F1C-16B0-41CE-ABD7-C713516CDD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8984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CFB7B89-DB36-4BD5-1562-466324067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CA9FE86-9357-E45A-F61F-8B4121F328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135FAF2-BC6D-CF4E-8E16-8CCA0ED2C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8AA16-04FB-46C6-807A-7D38A3F11F9E}" type="datetimeFigureOut">
              <a:rPr lang="cs-CZ" smtClean="0"/>
              <a:t>03.11.2026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E943208-F4EA-BA3A-26C3-0E520E55A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5543288-5844-F7CD-28CC-D09B996DA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1F1C-16B0-41CE-ABD7-C713516CDD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3328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8CDD99-02CB-ECC9-D908-6EEF193D3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C16A627-473C-1A69-C862-C342E6E36C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01D1E55-1CED-DB40-8434-5A40A54B2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8AA16-04FB-46C6-807A-7D38A3F11F9E}" type="datetimeFigureOut">
              <a:rPr lang="cs-CZ" smtClean="0"/>
              <a:t>03.11.2026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BB05478-1F49-F62F-3482-D53F29F3D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035ED07-7ACA-B09E-76CF-603D56FAC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1F1C-16B0-41CE-ABD7-C713516CDD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9850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A52D39-6D43-49DE-9D46-8A785FD1E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A86B60D-7B0D-7740-4BF6-1333FEB8B6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3DD939E-A0F8-18E7-88D8-A90C9925A1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6784EC4-BA8A-AC3B-3D7C-F877E04DC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8AA16-04FB-46C6-807A-7D38A3F11F9E}" type="datetimeFigureOut">
              <a:rPr lang="cs-CZ" smtClean="0"/>
              <a:t>03.11.2026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02343B8-13AD-22FC-8080-1122BBABB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1263F43-2C30-BC5B-A7C3-2913176BE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1F1C-16B0-41CE-ABD7-C713516CDD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162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D240D80-B709-67CF-EED2-777801840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1DE5479-22D5-34BE-047C-F2701E6A1E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F2EDB48-EBAC-9D90-E349-4865B55557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41363064-FE43-324D-F51A-6EDE9BF090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2E63318-245C-00C9-F1C2-2855F4BE5D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9EC22275-CAF7-DF9F-1EEF-D9ECCF974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8AA16-04FB-46C6-807A-7D38A3F11F9E}" type="datetimeFigureOut">
              <a:rPr lang="cs-CZ" smtClean="0"/>
              <a:t>03.11.2026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04990865-98E2-1208-8911-5D586926E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8EF3AAD7-C79A-B067-1CB5-2502C869B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1F1C-16B0-41CE-ABD7-C713516CDD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53082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883575-C97C-0587-E1FC-2D8A6C0D4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6D609053-7609-67C7-08A0-67FA5035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8AA16-04FB-46C6-807A-7D38A3F11F9E}" type="datetimeFigureOut">
              <a:rPr lang="cs-CZ" smtClean="0"/>
              <a:t>03.11.2026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FDCD5E0-AF0D-D91F-1410-9CEC5A16E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BD2237C2-E078-3E69-62B1-67D26C0B8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1F1C-16B0-41CE-ABD7-C713516CDD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56542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589FE93C-69A5-19EA-23AB-9AEFFF4AF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8AA16-04FB-46C6-807A-7D38A3F11F9E}" type="datetimeFigureOut">
              <a:rPr lang="cs-CZ" smtClean="0"/>
              <a:t>03.11.2026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AE535CA-B517-5A42-9130-6D29B7FB4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E149930-F214-2ED8-5CF0-98FD97FC6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1F1C-16B0-41CE-ABD7-C713516CDD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17097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B91338-597D-C4D0-B40F-5E34D73FB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F7588E2-B1C6-411B-991E-81795474B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83EF5D5-10BC-BD4F-78CE-BB073A644F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6713651-1DC3-D61A-87AA-FCA123FCC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8AA16-04FB-46C6-807A-7D38A3F11F9E}" type="datetimeFigureOut">
              <a:rPr lang="cs-CZ" smtClean="0"/>
              <a:t>03.11.2026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017B6A9-2906-8CFF-0D79-8E316DF21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7059B7F-9EEF-8966-3E77-5D16FBE93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1F1C-16B0-41CE-ABD7-C713516CDD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37235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C3BC13-3F35-F7CA-245A-C2B7C758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D8BD450E-C354-F9BA-DB1F-C2C916E0B6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DDE3A18-1488-8BE6-9E8D-4517AD06A3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5B17AA4-312A-B5BD-FA31-A3AAE697C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8AA16-04FB-46C6-807A-7D38A3F11F9E}" type="datetimeFigureOut">
              <a:rPr lang="cs-CZ" smtClean="0"/>
              <a:t>03.11.2026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115565E-3E4C-843E-3094-DE5041CFE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50DA0E3-CA5D-719A-9CAA-BA10D78F1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1F1C-16B0-41CE-ABD7-C713516CDD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58426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430392-E60F-4B48-5E6F-5E3FDD520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829C5FC-53D1-84FE-A279-16B463D240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5A110B3-8A37-239A-CDEB-3BC745C3A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8AA16-04FB-46C6-807A-7D38A3F11F9E}" type="datetimeFigureOut">
              <a:rPr lang="cs-CZ" smtClean="0"/>
              <a:t>03.11.2026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AB3F1EC-E185-E555-7E1B-90CCE6CEB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171DD9E-8061-2595-72CC-6798E7212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1F1C-16B0-41CE-ABD7-C713516CDD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18997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AFD65AD1-5CE7-B16F-9949-485AC93A4F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CC55CF92-A50C-D323-BA5B-D3DC9C4A02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F3705B0-6E36-09C5-0123-0E2020DF1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8AA16-04FB-46C6-807A-7D38A3F11F9E}" type="datetimeFigureOut">
              <a:rPr lang="cs-CZ" smtClean="0"/>
              <a:t>03.11.2026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D3B5F8F-CB1E-9022-63BA-CD64603A8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1098B9E-CC3B-30CF-F019-950DC236C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1F1C-16B0-41CE-ABD7-C713516CDD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263935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93B237EF-862D-4878-4E38-EB8376E25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2B7CD95-A9DD-DFDD-C17C-AB521109B6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2098477-F45F-D2A2-5654-5B27636696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B8AA16-04FB-46C6-807A-7D38A3F11F9E}" type="datetimeFigureOut">
              <a:rPr lang="cs-CZ" smtClean="0"/>
              <a:t>03.11.2026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BB88567-3CCD-0089-33E3-C57974C0BA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CEE8798-A571-BA4F-2F1D-DACB2B69C4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111F1C-16B0-41CE-ABD7-C713516CDD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0435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49" r:id="rId7"/>
    <p:sldLayoutId id="2147483650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499A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499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499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499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499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499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chart" Target="../charts/chart1.xml"/><Relationship Id="rId4" Type="http://schemas.openxmlformats.org/officeDocument/2006/relationships/chart" Target="../charts/char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5.xml.rels><?xml version='1.0' encoding='UTF-8' standalone='yes'?>
<Relationships xmlns="http://schemas.openxmlformats.org/package/2006/relationships"><Relationship Id="rId1" Type="http://schemas.microsoft.com/office/2007/relationships/media" Target="../media/media1.mp4"/><Relationship Id="rId2" Type="http://schemas.openxmlformats.org/officeDocument/2006/relationships/video" Target="../media/media1.mp4"/><Relationship Id="rId3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microsoft.com/office/2007/relationships/media" Target="../media/media2.mp4"/><Relationship Id="rId2" Type="http://schemas.openxmlformats.org/officeDocument/2006/relationships/video" Target="../media/media2.mp4"/><Relationship Id="rId3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5.png"/></Relationships>
</file>

<file path=ppt/slides/_rels/slide26.xml.rels><?xml version='1.0' encoding='UTF-8' standalone='yes'?>
<Relationships xmlns="http://schemas.openxmlformats.org/package/2006/relationships"><Relationship Id="rId1" Type="http://schemas.microsoft.com/office/2007/relationships/media" Target="../media/media3.mp4"/><Relationship Id="rId2" Type="http://schemas.openxmlformats.org/officeDocument/2006/relationships/video" Target="../media/media3.mp4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4.xml"/><Relationship Id="rId5" Type="http://schemas.openxmlformats.org/officeDocument/2006/relationships/image" Target="../media/image1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8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9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3544" y="2743200"/>
            <a:ext cx="10341864" cy="1737360"/>
          </a:xfrm>
        </p:spPr>
        <p:txBody>
          <a:bodyPr/>
          <a:lstStyle/>
          <a:p>
            <a:r>
              <a:rPr lang="cs-CZ" sz="3400" noProof="0" dirty="0"/>
              <a:t>Systém Administrace – informační systém veřejné správy pro administraci vzdělávání </a:t>
            </a:r>
            <a:br>
              <a:rPr lang="cs-CZ" sz="3400" noProof="0" dirty="0"/>
            </a:br>
            <a:r>
              <a:rPr lang="cs-CZ" sz="3400" noProof="0" dirty="0"/>
              <a:t>(v praxi akreditovaného zařízení)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23544" y="4881283"/>
            <a:ext cx="10332720" cy="9144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800" b="1">
                <a:solidFill>
                  <a:srgbClr val="FFFFFF"/>
                </a:solidFill>
              </a:rPr>
              <a:t>Konzultační den MZd · Praha · 4. 11. 2026</a:t>
            </a:r>
          </a:p>
          <a:p>
            <a:pPr algn="ctr">
              <a:spcAft>
                <a:spcPts val="400"/>
              </a:spcAft>
            </a:pPr>
            <a:r>
              <a:rPr sz="1400" b="0">
                <a:solidFill>
                  <a:srgbClr val="FFFFFF"/>
                </a:solidFill>
              </a:rPr>
              <a:t>Ing. Zdeněk Blažek, MBA, náměstek pro IT a digitální transformaci, IPVZ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0" dirty="0"/>
              <a:t>Co dnes uvidíte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325880"/>
            <a:ext cx="7589520" cy="621792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noProof="0" dirty="0"/>
          </a:p>
        </p:txBody>
      </p:sp>
      <p:sp>
        <p:nvSpPr>
          <p:cNvPr id="4" name="Oval 3"/>
          <p:cNvSpPr/>
          <p:nvPr/>
        </p:nvSpPr>
        <p:spPr>
          <a:xfrm>
            <a:off x="594360" y="1435607"/>
            <a:ext cx="402336" cy="402336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cs-CZ" sz="1300" b="1" noProof="0" dirty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88720" y="1344168"/>
            <a:ext cx="512064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cs-CZ" sz="1400" b="1" noProof="0" dirty="0">
                <a:solidFill>
                  <a:srgbClr val="00499A"/>
                </a:solidFill>
              </a:rPr>
              <a:t>Systém a role v zařízení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8720" y="1645919"/>
            <a:ext cx="585216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cs-CZ" sz="1150" b="0" noProof="0" dirty="0">
                <a:solidFill>
                  <a:srgbClr val="4B5563"/>
                </a:solidFill>
              </a:rPr>
              <a:t>systém v číslech, registrace a přihlášení, kdo v zařízení co dělá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49440" y="1325880"/>
            <a:ext cx="1005840" cy="62179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lang="cs-CZ" sz="1050" b="0" noProof="0" dirty="0">
                <a:solidFill>
                  <a:srgbClr val="4B5563"/>
                </a:solidFill>
              </a:rPr>
              <a:t>sl. 3–8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2020824"/>
            <a:ext cx="7589520" cy="621792"/>
          </a:xfrm>
          <a:prstGeom prst="roundRect">
            <a:avLst>
              <a:gd name="adj" fmla="val 8000"/>
            </a:avLst>
          </a:prstGeom>
          <a:solidFill>
            <a:srgbClr val="F1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noProof="0" dirty="0"/>
          </a:p>
        </p:txBody>
      </p:sp>
      <p:sp>
        <p:nvSpPr>
          <p:cNvPr id="9" name="Oval 8"/>
          <p:cNvSpPr/>
          <p:nvPr/>
        </p:nvSpPr>
        <p:spPr>
          <a:xfrm>
            <a:off x="594360" y="2130552"/>
            <a:ext cx="402336" cy="402336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cs-CZ" sz="1300" b="1" noProof="0" dirty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2039112"/>
            <a:ext cx="512064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cs-CZ" sz="1400" b="1" noProof="0" dirty="0">
                <a:solidFill>
                  <a:srgbClr val="00499A"/>
                </a:solidFill>
              </a:rPr>
              <a:t>Zařízení připraví lidi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88720" y="2340864"/>
            <a:ext cx="585216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cs-CZ" sz="1150" b="0" noProof="0" dirty="0">
                <a:solidFill>
                  <a:srgbClr val="4B5563"/>
                </a:solidFill>
              </a:rPr>
              <a:t>registrace zařízení, oprávnění, školitel a jeho životopis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49440" y="2020824"/>
            <a:ext cx="1005840" cy="62179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lang="cs-CZ" sz="1050" b="0" noProof="0" dirty="0">
                <a:solidFill>
                  <a:srgbClr val="4B5563"/>
                </a:solidFill>
              </a:rPr>
              <a:t>sl. 9–11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2715768"/>
            <a:ext cx="7589520" cy="621792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noProof="0" dirty="0"/>
          </a:p>
        </p:txBody>
      </p:sp>
      <p:sp>
        <p:nvSpPr>
          <p:cNvPr id="14" name="Oval 13"/>
          <p:cNvSpPr/>
          <p:nvPr/>
        </p:nvSpPr>
        <p:spPr>
          <a:xfrm>
            <a:off x="594360" y="2825496"/>
            <a:ext cx="402336" cy="402336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cs-CZ" sz="1300" b="1" noProof="0" dirty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88720" y="2734056"/>
            <a:ext cx="512064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cs-CZ" sz="1400" b="1" noProof="0" dirty="0">
                <a:solidFill>
                  <a:srgbClr val="00499A"/>
                </a:solidFill>
              </a:rPr>
              <a:t>Školenec v zařízení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8720" y="3035808"/>
            <a:ext cx="585216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cs-CZ" sz="1150" b="0" noProof="0" dirty="0">
                <a:solidFill>
                  <a:srgbClr val="4B5563"/>
                </a:solidFill>
              </a:rPr>
              <a:t>cesta školence, pozvánka a přidělení školitele · video 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49440" y="2715768"/>
            <a:ext cx="1005840" cy="62179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lang="cs-CZ" sz="1050" b="0" noProof="0" dirty="0">
                <a:solidFill>
                  <a:srgbClr val="4B5563"/>
                </a:solidFill>
              </a:rPr>
              <a:t>sl. 12–16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3410711"/>
            <a:ext cx="7589520" cy="621792"/>
          </a:xfrm>
          <a:prstGeom prst="roundRect">
            <a:avLst>
              <a:gd name="adj" fmla="val 8000"/>
            </a:avLst>
          </a:prstGeom>
          <a:solidFill>
            <a:srgbClr val="F1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noProof="0" dirty="0"/>
          </a:p>
        </p:txBody>
      </p:sp>
      <p:sp>
        <p:nvSpPr>
          <p:cNvPr id="19" name="Oval 18"/>
          <p:cNvSpPr/>
          <p:nvPr/>
        </p:nvSpPr>
        <p:spPr>
          <a:xfrm>
            <a:off x="594360" y="3520439"/>
            <a:ext cx="402336" cy="402336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cs-CZ" sz="1300" b="1" noProof="0" dirty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88720" y="3428999"/>
            <a:ext cx="512064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cs-CZ" sz="1400" b="1" noProof="0" dirty="0">
                <a:solidFill>
                  <a:srgbClr val="00499A"/>
                </a:solidFill>
              </a:rPr>
              <a:t>Vzdělávací plán a potvrzování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88720" y="3730751"/>
            <a:ext cx="585216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cs-CZ" sz="1150" b="0" noProof="0" dirty="0">
                <a:solidFill>
                  <a:srgbClr val="4B5563"/>
                </a:solidFill>
              </a:rPr>
              <a:t>vzdělávací plán, potvrzování položek eIndexu · video 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49440" y="3410711"/>
            <a:ext cx="1005840" cy="62179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lang="cs-CZ" sz="1050" b="0" noProof="0" dirty="0">
                <a:solidFill>
                  <a:srgbClr val="4B5563"/>
                </a:solidFill>
              </a:rPr>
              <a:t>sl. 17–19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4105655"/>
            <a:ext cx="7589520" cy="621792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noProof="0" dirty="0"/>
          </a:p>
        </p:txBody>
      </p:sp>
      <p:sp>
        <p:nvSpPr>
          <p:cNvPr id="24" name="Oval 23"/>
          <p:cNvSpPr/>
          <p:nvPr/>
        </p:nvSpPr>
        <p:spPr>
          <a:xfrm>
            <a:off x="594360" y="4215383"/>
            <a:ext cx="402336" cy="402336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cs-CZ" sz="1300" b="1" noProof="0" dirty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88720" y="4123943"/>
            <a:ext cx="512064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cs-CZ" sz="1400" b="1" noProof="0" dirty="0">
                <a:solidFill>
                  <a:srgbClr val="00499A"/>
                </a:solidFill>
              </a:rPr>
              <a:t>Akreditace a stav systému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88720" y="4425695"/>
            <a:ext cx="585216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cs-CZ" sz="1150" b="0" noProof="0" dirty="0">
                <a:solidFill>
                  <a:srgbClr val="4B5563"/>
                </a:solidFill>
              </a:rPr>
              <a:t>akreditace, obory s eIndexem, rok 2026, co se mění, notifikace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49440" y="4105655"/>
            <a:ext cx="1005840" cy="62179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lang="cs-CZ" sz="1050" b="0" noProof="0" dirty="0">
                <a:solidFill>
                  <a:srgbClr val="4B5563"/>
                </a:solidFill>
              </a:rPr>
              <a:t>sl. 20–24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57200" y="4800599"/>
            <a:ext cx="7589520" cy="621792"/>
          </a:xfrm>
          <a:prstGeom prst="roundRect">
            <a:avLst>
              <a:gd name="adj" fmla="val 8000"/>
            </a:avLst>
          </a:prstGeom>
          <a:solidFill>
            <a:srgbClr val="F1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noProof="0" dirty="0"/>
          </a:p>
        </p:txBody>
      </p:sp>
      <p:sp>
        <p:nvSpPr>
          <p:cNvPr id="29" name="Oval 28"/>
          <p:cNvSpPr/>
          <p:nvPr/>
        </p:nvSpPr>
        <p:spPr>
          <a:xfrm>
            <a:off x="594360" y="4910327"/>
            <a:ext cx="402336" cy="402336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cs-CZ" sz="1300" b="1" noProof="0" dirty="0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88720" y="4818887"/>
            <a:ext cx="512064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cs-CZ" sz="1400" b="1" noProof="0" dirty="0">
                <a:solidFill>
                  <a:srgbClr val="00499A"/>
                </a:solidFill>
              </a:rPr>
              <a:t>Portál a pomoc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88720" y="5120639"/>
            <a:ext cx="585216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cs-CZ" sz="1150" b="0" noProof="0" dirty="0">
                <a:solidFill>
                  <a:srgbClr val="4B5563"/>
                </a:solidFill>
              </a:rPr>
              <a:t>nový portál · video 3, kde hledat pomoc, vaše otázky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949440" y="4800599"/>
            <a:ext cx="1005840" cy="62179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lang="cs-CZ" sz="1050" b="0" noProof="0" dirty="0">
                <a:solidFill>
                  <a:srgbClr val="4B5563"/>
                </a:solidFill>
              </a:rPr>
              <a:t>sl. 25–30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412480" y="1325880"/>
            <a:ext cx="3383280" cy="4114800"/>
          </a:xfrm>
          <a:prstGeom prst="roundRect">
            <a:avLst>
              <a:gd name="adj" fmla="val 8000"/>
            </a:avLst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noProof="0" dirty="0"/>
          </a:p>
        </p:txBody>
      </p:sp>
      <p:sp>
        <p:nvSpPr>
          <p:cNvPr id="34" name="TextBox 33"/>
          <p:cNvSpPr txBox="1"/>
          <p:nvPr/>
        </p:nvSpPr>
        <p:spPr>
          <a:xfrm>
            <a:off x="8641080" y="1463040"/>
            <a:ext cx="2971800" cy="242835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cs-CZ" sz="1700" b="1" noProof="0" dirty="0">
                <a:solidFill>
                  <a:srgbClr val="FFFFFF"/>
                </a:solidFill>
              </a:rPr>
              <a:t>Odneste si odkaz</a:t>
            </a:r>
          </a:p>
          <a:p>
            <a:pPr algn="l">
              <a:spcAft>
                <a:spcPts val="600"/>
              </a:spcAft>
            </a:pPr>
            <a:r>
              <a:rPr lang="cs-CZ" sz="1300" b="0" noProof="0" dirty="0">
                <a:solidFill>
                  <a:srgbClr val="FFFFFF"/>
                </a:solidFill>
              </a:rPr>
              <a:t>Vše z dnešního bloku, nejčastější otázky a návody najdete na:</a:t>
            </a:r>
          </a:p>
          <a:p>
            <a:pPr algn="l">
              <a:spcAft>
                <a:spcPts val="600"/>
              </a:spcAft>
            </a:pPr>
            <a:endParaRPr lang="cs-CZ" sz="1300" b="0" noProof="0" dirty="0">
              <a:solidFill>
                <a:srgbClr val="FFFFFF"/>
              </a:solidFill>
            </a:endParaRPr>
          </a:p>
          <a:p>
            <a:pPr algn="l">
              <a:spcAft>
                <a:spcPts val="600"/>
              </a:spcAft>
            </a:pPr>
            <a:r>
              <a:rPr lang="cs-CZ" sz="1350" b="1" noProof="0" dirty="0" err="1">
                <a:solidFill>
                  <a:srgbClr val="1F2937"/>
                </a:solidFill>
              </a:rPr>
              <a:t>systemadministrace.cz</a:t>
            </a:r>
            <a:r>
              <a:rPr lang="cs-CZ" sz="1350" b="1" noProof="0" dirty="0">
                <a:solidFill>
                  <a:srgbClr val="1F2937"/>
                </a:solidFill>
              </a:rPr>
              <a:t>/</a:t>
            </a:r>
            <a:r>
              <a:rPr lang="cs-CZ" sz="1350" b="1" noProof="0" dirty="0" err="1">
                <a:solidFill>
                  <a:srgbClr val="1F2937"/>
                </a:solidFill>
              </a:rPr>
              <a:t>konzultacni</a:t>
            </a:r>
            <a:r>
              <a:rPr lang="cs-CZ" sz="1350" b="1" noProof="0" dirty="0">
                <a:solidFill>
                  <a:srgbClr val="1F2937"/>
                </a:solidFill>
              </a:rPr>
              <a:t>-den</a:t>
            </a:r>
          </a:p>
          <a:p>
            <a:pPr algn="l">
              <a:spcAft>
                <a:spcPts val="600"/>
              </a:spcAft>
            </a:pPr>
            <a:endParaRPr lang="cs-CZ" sz="1350" b="1" noProof="0" dirty="0">
              <a:solidFill>
                <a:srgbClr val="1F2937"/>
              </a:solidFill>
            </a:endParaRPr>
          </a:p>
          <a:p>
            <a:pPr algn="l">
              <a:spcAft>
                <a:spcPts val="600"/>
              </a:spcAft>
            </a:pPr>
            <a:r>
              <a:rPr lang="cs-CZ" sz="1300" b="0" noProof="0" dirty="0">
                <a:solidFill>
                  <a:srgbClr val="FFFFFF"/>
                </a:solidFill>
              </a:rPr>
              <a:t>Návody krok za krokem podle vaší role:</a:t>
            </a:r>
          </a:p>
          <a:p>
            <a:pPr algn="l">
              <a:spcAft>
                <a:spcPts val="600"/>
              </a:spcAft>
            </a:pPr>
            <a:r>
              <a:rPr lang="cs-CZ" sz="1350" b="1" noProof="0" dirty="0" err="1">
                <a:solidFill>
                  <a:srgbClr val="FFFFFF"/>
                </a:solidFill>
              </a:rPr>
              <a:t>systemadministrace.cz</a:t>
            </a:r>
            <a:r>
              <a:rPr lang="cs-CZ" sz="1350" b="1" noProof="0" dirty="0">
                <a:solidFill>
                  <a:srgbClr val="FFFFFF"/>
                </a:solidFill>
              </a:rPr>
              <a:t>/</a:t>
            </a:r>
            <a:r>
              <a:rPr lang="cs-CZ" sz="1350" b="1" noProof="0" dirty="0" err="1">
                <a:solidFill>
                  <a:srgbClr val="FFFFFF"/>
                </a:solidFill>
              </a:rPr>
              <a:t>pruvodce</a:t>
            </a:r>
            <a:endParaRPr lang="cs-CZ" sz="1350" b="1" noProof="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0" dirty="0"/>
              <a:t>Systém Administrace v číslech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25880"/>
            <a:ext cx="576072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lang="cs-CZ" sz="1500" b="1" noProof="0" dirty="0">
                <a:solidFill>
                  <a:srgbClr val="00499A"/>
                </a:solidFill>
              </a:rPr>
              <a:t>Jeden systém pro specializační vzdělávání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737360"/>
            <a:ext cx="5760720" cy="3290131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cs-CZ" sz="1350" b="0" noProof="0" dirty="0">
                <a:solidFill>
                  <a:srgbClr val="1F2937"/>
                </a:solidFill>
              </a:rPr>
              <a:t>•  </a:t>
            </a:r>
            <a:r>
              <a:rPr lang="cs-CZ" sz="1350" b="1" noProof="0" dirty="0">
                <a:solidFill>
                  <a:srgbClr val="1F2937"/>
                </a:solidFill>
              </a:rPr>
              <a:t>Zařazení do oboru</a:t>
            </a:r>
            <a:r>
              <a:rPr lang="cs-CZ" sz="1350" b="0" noProof="0" dirty="0">
                <a:solidFill>
                  <a:srgbClr val="1F2937"/>
                </a:solidFill>
              </a:rPr>
              <a:t> – elektronické žádosti školenců</a:t>
            </a:r>
          </a:p>
          <a:p>
            <a:pPr algn="l">
              <a:spcAft>
                <a:spcPts val="600"/>
              </a:spcAft>
            </a:pPr>
            <a:r>
              <a:rPr lang="cs-CZ" sz="1350" b="0" noProof="0" dirty="0">
                <a:solidFill>
                  <a:srgbClr val="1F2937"/>
                </a:solidFill>
              </a:rPr>
              <a:t>•  </a:t>
            </a:r>
            <a:r>
              <a:rPr lang="cs-CZ" sz="1350" b="1" noProof="0" dirty="0">
                <a:solidFill>
                  <a:srgbClr val="1F2937"/>
                </a:solidFill>
              </a:rPr>
              <a:t>eIndex</a:t>
            </a:r>
            <a:r>
              <a:rPr lang="cs-CZ" sz="1350" b="0" noProof="0" dirty="0">
                <a:solidFill>
                  <a:srgbClr val="1F2937"/>
                </a:solidFill>
              </a:rPr>
              <a:t> – elektronický průkaz odborné praxe, potvrzuje školitel v AZ</a:t>
            </a:r>
          </a:p>
          <a:p>
            <a:pPr algn="l">
              <a:spcAft>
                <a:spcPts val="600"/>
              </a:spcAft>
            </a:pPr>
            <a:r>
              <a:rPr lang="cs-CZ" sz="1350" b="0" noProof="0" dirty="0">
                <a:solidFill>
                  <a:srgbClr val="1F2937"/>
                </a:solidFill>
              </a:rPr>
              <a:t>•  </a:t>
            </a:r>
            <a:r>
              <a:rPr lang="cs-CZ" sz="1350" b="1" noProof="0" dirty="0">
                <a:solidFill>
                  <a:srgbClr val="1F2937"/>
                </a:solidFill>
              </a:rPr>
              <a:t>Zkoušky</a:t>
            </a:r>
            <a:r>
              <a:rPr lang="cs-CZ" sz="1350" b="0" noProof="0" dirty="0">
                <a:solidFill>
                  <a:srgbClr val="1F2937"/>
                </a:solidFill>
              </a:rPr>
              <a:t> – přihlašování, termíny, výsledky</a:t>
            </a:r>
          </a:p>
          <a:p>
            <a:pPr algn="l">
              <a:spcAft>
                <a:spcPts val="600"/>
              </a:spcAft>
            </a:pPr>
            <a:r>
              <a:rPr lang="cs-CZ" sz="1350" b="0" noProof="0" dirty="0">
                <a:solidFill>
                  <a:srgbClr val="1F2937"/>
                </a:solidFill>
              </a:rPr>
              <a:t>•  </a:t>
            </a:r>
            <a:r>
              <a:rPr lang="cs-CZ" sz="1350" b="1" noProof="0" dirty="0">
                <a:solidFill>
                  <a:srgbClr val="1F2937"/>
                </a:solidFill>
              </a:rPr>
              <a:t>Akreditace</a:t>
            </a:r>
            <a:r>
              <a:rPr lang="cs-CZ" sz="1350" b="0" noProof="0" dirty="0">
                <a:solidFill>
                  <a:srgbClr val="1F2937"/>
                </a:solidFill>
              </a:rPr>
              <a:t> – žádosti zařízení, rozhodování MZd</a:t>
            </a:r>
          </a:p>
          <a:p>
            <a:pPr algn="l">
              <a:spcAft>
                <a:spcPts val="600"/>
              </a:spcAft>
            </a:pPr>
            <a:endParaRPr lang="cs-CZ" sz="1350" b="0" noProof="0" dirty="0">
              <a:solidFill>
                <a:srgbClr val="1F2937"/>
              </a:solidFill>
            </a:endParaRPr>
          </a:p>
          <a:p>
            <a:pPr algn="l">
              <a:spcAft>
                <a:spcPts val="600"/>
              </a:spcAft>
            </a:pPr>
            <a:r>
              <a:rPr lang="cs-CZ" sz="1350" b="0" noProof="0" dirty="0">
                <a:solidFill>
                  <a:srgbClr val="1F2937"/>
                </a:solidFill>
              </a:rPr>
              <a:t>•  Spuštěn 1. 1. 2026, financován z Národního plánu obnovy</a:t>
            </a:r>
          </a:p>
          <a:p>
            <a:pPr algn="l">
              <a:spcAft>
                <a:spcPts val="600"/>
              </a:spcAft>
            </a:pPr>
            <a:r>
              <a:rPr lang="cs-CZ" sz="1350" b="0" noProof="0" dirty="0">
                <a:solidFill>
                  <a:srgbClr val="1F2937"/>
                </a:solidFill>
              </a:rPr>
              <a:t>•  Vlastník MZd, provozuje IPVZ, dodavatel Aricoma</a:t>
            </a:r>
          </a:p>
          <a:p>
            <a:pPr algn="l">
              <a:spcAft>
                <a:spcPts val="600"/>
              </a:spcAft>
            </a:pPr>
            <a:r>
              <a:rPr lang="cs-CZ" sz="1350" b="0" noProof="0" dirty="0">
                <a:solidFill>
                  <a:srgbClr val="1F2937"/>
                </a:solidFill>
              </a:rPr>
              <a:t>•  Adresa systému: </a:t>
            </a:r>
            <a:r>
              <a:rPr lang="cs-CZ" sz="1350" b="1" noProof="0" dirty="0" err="1">
                <a:solidFill>
                  <a:srgbClr val="1F2937"/>
                </a:solidFill>
              </a:rPr>
              <a:t>sysa.mzd.gov.cz</a:t>
            </a:r>
            <a:endParaRPr lang="cs-CZ" sz="1350" b="1" noProof="0" dirty="0">
              <a:solidFill>
                <a:srgbClr val="1F2937"/>
              </a:solidFill>
            </a:endParaRPr>
          </a:p>
          <a:p>
            <a:pPr>
              <a:spcAft>
                <a:spcPts val="600"/>
              </a:spcAft>
            </a:pPr>
            <a:endParaRPr lang="cs-CZ" sz="1400" dirty="0">
              <a:solidFill>
                <a:srgbClr val="1F2937"/>
              </a:solidFill>
            </a:endParaRPr>
          </a:p>
          <a:p>
            <a:pPr>
              <a:spcAft>
                <a:spcPts val="600"/>
              </a:spcAft>
            </a:pPr>
            <a:r>
              <a:rPr lang="cs-CZ" sz="1400" dirty="0">
                <a:solidFill>
                  <a:srgbClr val="1F2937"/>
                </a:solidFill>
              </a:rPr>
              <a:t>Uživatelé: zdravotníci, školitelé, akreditovaná zařízení, pověřené organizace, členové atestační komise, MZd, posuzovatelé, členové akreditační komise.</a:t>
            </a:r>
            <a:endParaRPr lang="cs-CZ" sz="1400" b="1" noProof="0" dirty="0">
              <a:solidFill>
                <a:srgbClr val="1F2937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83680" y="1325880"/>
            <a:ext cx="2514600" cy="1691640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noProof="0" dirty="0"/>
          </a:p>
        </p:txBody>
      </p:sp>
      <p:sp>
        <p:nvSpPr>
          <p:cNvPr id="6" name="TextBox 5"/>
          <p:cNvSpPr txBox="1"/>
          <p:nvPr/>
        </p:nvSpPr>
        <p:spPr>
          <a:xfrm>
            <a:off x="6583680" y="1554480"/>
            <a:ext cx="2514600" cy="535531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3000" b="1" noProof="0" dirty="0">
                <a:solidFill>
                  <a:srgbClr val="00499A"/>
                </a:solidFill>
              </a:rPr>
              <a:t>22 734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0" y="2331720"/>
            <a:ext cx="251460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1250" b="0" noProof="0" dirty="0">
                <a:solidFill>
                  <a:srgbClr val="4B5563"/>
                </a:solidFill>
              </a:rPr>
              <a:t>registrovaných uživatelů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235440" y="1325880"/>
            <a:ext cx="2514600" cy="1691640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9235440" y="1554480"/>
            <a:ext cx="2514600" cy="535531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3000" b="1" noProof="0" dirty="0">
                <a:solidFill>
                  <a:srgbClr val="00499A"/>
                </a:solidFill>
              </a:rPr>
              <a:t>20 725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35440" y="2331720"/>
            <a:ext cx="251460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1250" b="0" noProof="0" dirty="0">
                <a:solidFill>
                  <a:srgbClr val="4B5563"/>
                </a:solidFill>
              </a:rPr>
              <a:t>žádostí v systému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0" y="3200400"/>
            <a:ext cx="2514600" cy="1691640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noProof="0" dirty="0"/>
          </a:p>
        </p:txBody>
      </p:sp>
      <p:sp>
        <p:nvSpPr>
          <p:cNvPr id="12" name="TextBox 11"/>
          <p:cNvSpPr txBox="1"/>
          <p:nvPr/>
        </p:nvSpPr>
        <p:spPr>
          <a:xfrm>
            <a:off x="6583680" y="3429000"/>
            <a:ext cx="2514600" cy="535531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3000" b="1" noProof="0" dirty="0">
                <a:solidFill>
                  <a:srgbClr val="00499A"/>
                </a:solidFill>
              </a:rPr>
              <a:t>5 617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3680" y="4206240"/>
            <a:ext cx="251460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1250" dirty="0">
                <a:solidFill>
                  <a:srgbClr val="4B5563"/>
                </a:solidFill>
              </a:rPr>
              <a:t>š</a:t>
            </a:r>
            <a:r>
              <a:rPr lang="cs-CZ" sz="1250" b="0" noProof="0" dirty="0" err="1">
                <a:solidFill>
                  <a:srgbClr val="4B5563"/>
                </a:solidFill>
              </a:rPr>
              <a:t>kolitelů</a:t>
            </a:r>
            <a:endParaRPr lang="cs-CZ" sz="1250" b="0" noProof="0" dirty="0">
              <a:solidFill>
                <a:srgbClr val="4B5563"/>
              </a:solidFill>
            </a:endParaRPr>
          </a:p>
          <a:p>
            <a:pPr algn="ctr">
              <a:spcAft>
                <a:spcPts val="0"/>
              </a:spcAft>
            </a:pPr>
            <a:r>
              <a:rPr lang="cs-CZ" sz="1250" dirty="0">
                <a:solidFill>
                  <a:srgbClr val="4B5563"/>
                </a:solidFill>
              </a:rPr>
              <a:t>ze </a:t>
            </a:r>
            <a:r>
              <a:rPr lang="cs-CZ" sz="1250" b="1" dirty="0">
                <a:solidFill>
                  <a:srgbClr val="4B5563"/>
                </a:solidFill>
              </a:rPr>
              <a:t>693</a:t>
            </a:r>
            <a:r>
              <a:rPr lang="cs-CZ" sz="1250" dirty="0">
                <a:solidFill>
                  <a:srgbClr val="4B5563"/>
                </a:solidFill>
              </a:rPr>
              <a:t> zařízení</a:t>
            </a:r>
            <a:endParaRPr lang="cs-CZ" sz="1250" b="0" noProof="0" dirty="0">
              <a:solidFill>
                <a:srgbClr val="4B5563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9235440" y="3200400"/>
            <a:ext cx="2514600" cy="1691640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noProof="0" dirty="0"/>
          </a:p>
        </p:txBody>
      </p:sp>
      <p:sp>
        <p:nvSpPr>
          <p:cNvPr id="15" name="TextBox 14"/>
          <p:cNvSpPr txBox="1"/>
          <p:nvPr/>
        </p:nvSpPr>
        <p:spPr>
          <a:xfrm>
            <a:off x="9235440" y="3429000"/>
            <a:ext cx="2514600" cy="535531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3000" b="1" noProof="0" dirty="0">
                <a:solidFill>
                  <a:srgbClr val="00499A"/>
                </a:solidFill>
              </a:rPr>
              <a:t>95,1%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35440" y="4206240"/>
            <a:ext cx="2514600" cy="26622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1250" dirty="0">
                <a:solidFill>
                  <a:srgbClr val="4B5563"/>
                </a:solidFill>
              </a:rPr>
              <a:t>úspěšnost vyřízení žádostí</a:t>
            </a:r>
            <a:endParaRPr lang="cs-CZ" sz="1250" b="0" noProof="0" dirty="0">
              <a:solidFill>
                <a:srgbClr val="4B5563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7200" y="5715000"/>
            <a:ext cx="11338560" cy="227755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cs-CZ" sz="1000" b="0" noProof="0" dirty="0">
                <a:solidFill>
                  <a:srgbClr val="4B5563"/>
                </a:solidFill>
              </a:rPr>
              <a:t>Stav k 3. 11. 2026, statistický report Systému Administrace.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0" dirty="0"/>
              <a:t>Registrace do Systému Administrace</a:t>
            </a:r>
          </a:p>
        </p:txBody>
      </p:sp>
      <p:pic>
        <p:nvPicPr>
          <p:cNvPr id="3" name="Picture 2" descr="old_s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80160"/>
            <a:ext cx="6507244" cy="42976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223760" y="1371600"/>
            <a:ext cx="4572000" cy="41148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400" b="1">
                <a:solidFill>
                  <a:srgbClr val="00499A"/>
                </a:solidFill>
              </a:rPr>
              <a:t>Jak vzniká účet</a:t>
            </a:r>
          </a:p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250" b="0">
                <a:solidFill>
                  <a:srgbClr val="1F2937"/>
                </a:solidFill>
              </a:rPr>
              <a:t>•  </a:t>
            </a:r>
            <a:r>
              <a:rPr sz="1250" b="1">
                <a:solidFill>
                  <a:srgbClr val="1F2937"/>
                </a:solidFill>
              </a:rPr>
              <a:t>Školenec</a:t>
            </a:r>
            <a:r>
              <a:rPr sz="1250" b="0">
                <a:solidFill>
                  <a:srgbClr val="1F2937"/>
                </a:solidFill>
              </a:rPr>
              <a:t> — registruje se sám, ověření Identitou občana; podává přihlášky a žádosti, sleduje eIndex.</a:t>
            </a:r>
          </a:p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250" b="0">
                <a:solidFill>
                  <a:srgbClr val="1F2937"/>
                </a:solidFill>
              </a:rPr>
              <a:t>•  </a:t>
            </a:r>
            <a:r>
              <a:rPr sz="1250" b="1">
                <a:solidFill>
                  <a:srgbClr val="1F2937"/>
                </a:solidFill>
              </a:rPr>
              <a:t>Zástupce instituce</a:t>
            </a:r>
            <a:r>
              <a:rPr sz="1250" b="0">
                <a:solidFill>
                  <a:srgbClr val="1F2937"/>
                </a:solidFill>
              </a:rPr>
              <a:t> — akreditované zařízení, pověřená organizace nebo MZd; spravuje organizaci, akreditace a školence.</a:t>
            </a:r>
          </a:p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250" b="0">
                <a:solidFill>
                  <a:srgbClr val="1F2937"/>
                </a:solidFill>
              </a:rPr>
              <a:t>•  </a:t>
            </a:r>
            <a:r>
              <a:rPr sz="1250" b="1">
                <a:solidFill>
                  <a:srgbClr val="1F2937"/>
                </a:solidFill>
              </a:rPr>
              <a:t>Školitel</a:t>
            </a:r>
            <a:r>
              <a:rPr sz="1250" b="0">
                <a:solidFill>
                  <a:srgbClr val="1F2937"/>
                </a:solidFill>
              </a:rPr>
              <a:t> — neregistruje se sám, účet vznikne pozvánkou od zařízení.</a:t>
            </a:r>
          </a:p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250" b="0">
                <a:solidFill>
                  <a:srgbClr val="1F2937"/>
                </a:solidFill>
              </a:rPr>
              <a:t>•  </a:t>
            </a:r>
            <a:r>
              <a:rPr sz="1250" b="1">
                <a:solidFill>
                  <a:srgbClr val="1F2937"/>
                </a:solidFill>
              </a:rPr>
              <a:t>Cizinec</a:t>
            </a:r>
            <a:r>
              <a:rPr sz="1250" b="0">
                <a:solidFill>
                  <a:srgbClr val="1F2937"/>
                </a:solidFill>
              </a:rPr>
              <a:t> bez Identity občana — samostatný postup registrace (bankovní identita, nebo ověření přes podporu).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0" dirty="0"/>
              <a:t>Přihlášení: Identita občana a napojení na eGovernment</a:t>
            </a:r>
          </a:p>
        </p:txBody>
      </p:sp>
      <p:pic>
        <p:nvPicPr>
          <p:cNvPr id="3" name="Picture 2" descr="old_s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25880"/>
            <a:ext cx="5212080" cy="29358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4297680"/>
            <a:ext cx="5212080" cy="212109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05000"/>
              </a:lnSpc>
              <a:spcAft>
                <a:spcPts val="400"/>
              </a:spcAft>
            </a:pPr>
            <a:r>
              <a:rPr lang="cs-CZ" sz="1000" b="0" noProof="0" dirty="0">
                <a:solidFill>
                  <a:srgbClr val="5B6574"/>
                </a:solidFill>
              </a:rPr>
              <a:t>Přihlašovací obrazovka </a:t>
            </a:r>
            <a:r>
              <a:rPr lang="cs-CZ" sz="1000" b="1" noProof="0" dirty="0" err="1">
                <a:solidFill>
                  <a:srgbClr val="5B6574"/>
                </a:solidFill>
              </a:rPr>
              <a:t>sysa.mzd.gov.cz</a:t>
            </a:r>
            <a:endParaRPr lang="cs-CZ" sz="1000" b="1" noProof="0" dirty="0">
              <a:solidFill>
                <a:srgbClr val="5B6574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4572000"/>
            <a:ext cx="5212080" cy="243465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05000"/>
              </a:lnSpc>
              <a:spcAft>
                <a:spcPts val="400"/>
              </a:spcAft>
            </a:pPr>
            <a:r>
              <a:rPr lang="cs-CZ" sz="1200" b="1" noProof="0" dirty="0">
                <a:solidFill>
                  <a:srgbClr val="00499A"/>
                </a:solidFill>
              </a:rPr>
              <a:t>Způsoby přihlášení přes Identitu občana – 6 způsobů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4864608"/>
            <a:ext cx="1673352" cy="329184"/>
          </a:xfrm>
          <a:prstGeom prst="roundRect">
            <a:avLst>
              <a:gd name="adj" fmla="val 6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s-CZ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4864608"/>
            <a:ext cx="1673352" cy="329184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400"/>
              </a:spcAft>
            </a:pPr>
            <a:r>
              <a:rPr lang="cs-CZ" sz="1050" b="1" noProof="0" dirty="0">
                <a:solidFill>
                  <a:srgbClr val="00499A"/>
                </a:solidFill>
              </a:rPr>
              <a:t>Bankovní identita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221991" y="4864608"/>
            <a:ext cx="1673352" cy="329184"/>
          </a:xfrm>
          <a:prstGeom prst="roundRect">
            <a:avLst>
              <a:gd name="adj" fmla="val 6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s-CZ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2221991" y="4864608"/>
            <a:ext cx="1673352" cy="329184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400"/>
              </a:spcAft>
            </a:pPr>
            <a:r>
              <a:rPr lang="cs-CZ" sz="1050" b="0" noProof="0" dirty="0">
                <a:solidFill>
                  <a:srgbClr val="00499A"/>
                </a:solidFill>
              </a:rPr>
              <a:t>Mobilní klíč eGovernmentu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986783" y="4864608"/>
            <a:ext cx="1673352" cy="329184"/>
          </a:xfrm>
          <a:prstGeom prst="roundRect">
            <a:avLst>
              <a:gd name="adj" fmla="val 6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s-CZ" noProof="0" dirty="0"/>
          </a:p>
        </p:txBody>
      </p:sp>
      <p:sp>
        <p:nvSpPr>
          <p:cNvPr id="11" name="TextBox 10"/>
          <p:cNvSpPr txBox="1"/>
          <p:nvPr/>
        </p:nvSpPr>
        <p:spPr>
          <a:xfrm>
            <a:off x="3986783" y="4864608"/>
            <a:ext cx="1673352" cy="329184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400"/>
              </a:spcAft>
            </a:pPr>
            <a:r>
              <a:rPr lang="cs-CZ" sz="1050" b="0" noProof="0" dirty="0" err="1">
                <a:solidFill>
                  <a:srgbClr val="00499A"/>
                </a:solidFill>
              </a:rPr>
              <a:t>eObčanka</a:t>
            </a:r>
            <a:endParaRPr lang="cs-CZ" sz="1050" b="0" noProof="0" dirty="0">
              <a:solidFill>
                <a:srgbClr val="00499A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57200" y="5266944"/>
            <a:ext cx="1673352" cy="329184"/>
          </a:xfrm>
          <a:prstGeom prst="roundRect">
            <a:avLst>
              <a:gd name="adj" fmla="val 6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s-CZ" noProof="0" dirty="0"/>
          </a:p>
        </p:txBody>
      </p:sp>
      <p:sp>
        <p:nvSpPr>
          <p:cNvPr id="13" name="TextBox 12"/>
          <p:cNvSpPr txBox="1"/>
          <p:nvPr/>
        </p:nvSpPr>
        <p:spPr>
          <a:xfrm>
            <a:off x="457200" y="5266944"/>
            <a:ext cx="1673352" cy="329184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400"/>
              </a:spcAft>
            </a:pPr>
            <a:r>
              <a:rPr lang="cs-CZ" sz="1050" b="0" noProof="0" dirty="0">
                <a:solidFill>
                  <a:srgbClr val="00499A"/>
                </a:solidFill>
              </a:rPr>
              <a:t>NIA ID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221991" y="5266944"/>
            <a:ext cx="1673352" cy="329184"/>
          </a:xfrm>
          <a:prstGeom prst="roundRect">
            <a:avLst>
              <a:gd name="adj" fmla="val 6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s-CZ" noProof="0" dirty="0"/>
          </a:p>
        </p:txBody>
      </p:sp>
      <p:sp>
        <p:nvSpPr>
          <p:cNvPr id="15" name="TextBox 14"/>
          <p:cNvSpPr txBox="1"/>
          <p:nvPr/>
        </p:nvSpPr>
        <p:spPr>
          <a:xfrm>
            <a:off x="2221991" y="5266944"/>
            <a:ext cx="1673352" cy="329184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400"/>
              </a:spcAft>
            </a:pPr>
            <a:r>
              <a:rPr lang="cs-CZ" sz="1050" b="0" noProof="0" dirty="0" err="1">
                <a:solidFill>
                  <a:srgbClr val="00499A"/>
                </a:solidFill>
              </a:rPr>
              <a:t>MojeID</a:t>
            </a:r>
            <a:endParaRPr lang="cs-CZ" sz="1050" b="0" noProof="0" dirty="0">
              <a:solidFill>
                <a:srgbClr val="00499A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986783" y="5266944"/>
            <a:ext cx="1673352" cy="329184"/>
          </a:xfrm>
          <a:prstGeom prst="roundRect">
            <a:avLst>
              <a:gd name="adj" fmla="val 6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s-CZ" noProof="0" dirty="0"/>
          </a:p>
        </p:txBody>
      </p:sp>
      <p:sp>
        <p:nvSpPr>
          <p:cNvPr id="17" name="TextBox 16"/>
          <p:cNvSpPr txBox="1"/>
          <p:nvPr/>
        </p:nvSpPr>
        <p:spPr>
          <a:xfrm>
            <a:off x="3986783" y="5266944"/>
            <a:ext cx="1673352" cy="329184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400"/>
              </a:spcAft>
            </a:pPr>
            <a:r>
              <a:rPr lang="cs-CZ" sz="1050" b="0" noProof="0" dirty="0" err="1">
                <a:solidFill>
                  <a:srgbClr val="00499A"/>
                </a:solidFill>
              </a:rPr>
              <a:t>eIDAS</a:t>
            </a:r>
            <a:r>
              <a:rPr lang="cs-CZ" sz="1050" b="0" noProof="0" dirty="0">
                <a:solidFill>
                  <a:srgbClr val="00499A"/>
                </a:solidFill>
              </a:rPr>
              <a:t> (občané EU)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43600" y="1325880"/>
            <a:ext cx="5852160" cy="1371600"/>
          </a:xfrm>
          <a:prstGeom prst="roundRect">
            <a:avLst>
              <a:gd name="adj" fmla="val 6000"/>
            </a:avLst>
          </a:prstGeom>
          <a:solidFill>
            <a:srgbClr val="F1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s-CZ" noProof="0" dirty="0"/>
          </a:p>
        </p:txBody>
      </p:sp>
      <p:sp>
        <p:nvSpPr>
          <p:cNvPr id="19" name="TextBox 18"/>
          <p:cNvSpPr txBox="1"/>
          <p:nvPr/>
        </p:nvSpPr>
        <p:spPr>
          <a:xfrm>
            <a:off x="6080760" y="1371600"/>
            <a:ext cx="5577840" cy="1118576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lang="cs-CZ" sz="1300" b="1" noProof="0" dirty="0">
                <a:solidFill>
                  <a:srgbClr val="00499A"/>
                </a:solidFill>
              </a:rPr>
              <a:t>Jeden způsob přihlášení pro všechny role</a:t>
            </a:r>
          </a:p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lang="cs-CZ" sz="1150" b="0" noProof="0" dirty="0">
                <a:solidFill>
                  <a:srgbClr val="1F2937"/>
                </a:solidFill>
              </a:rPr>
              <a:t>•  Totožnost ověřuje stát (NIA), systém nevede zdravotníkům další hesla.</a:t>
            </a:r>
          </a:p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lang="cs-CZ" sz="1150" b="0" noProof="0" dirty="0">
                <a:solidFill>
                  <a:srgbClr val="1F2937"/>
                </a:solidFill>
              </a:rPr>
              <a:t>•  Školenec, školitel i zástupce zařízení se přihlašují stejně; </a:t>
            </a:r>
            <a:r>
              <a:rPr lang="cs-CZ" sz="1150" b="1" noProof="0" dirty="0">
                <a:solidFill>
                  <a:srgbClr val="1F2937"/>
                </a:solidFill>
              </a:rPr>
              <a:t>86 % přihlášení je úspěšných</a:t>
            </a:r>
            <a:r>
              <a:rPr lang="cs-CZ" sz="1150" b="0" noProof="0" dirty="0">
                <a:solidFill>
                  <a:srgbClr val="1F2937"/>
                </a:solidFill>
              </a:rPr>
              <a:t>.</a:t>
            </a:r>
          </a:p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lang="cs-CZ" sz="1150" b="0" noProof="0" dirty="0">
                <a:solidFill>
                  <a:srgbClr val="1F2937"/>
                </a:solidFill>
              </a:rPr>
              <a:t>•  Většina přihlášení jde přes NIA; </a:t>
            </a:r>
            <a:r>
              <a:rPr lang="cs-CZ" sz="1150" b="1" noProof="0" dirty="0">
                <a:solidFill>
                  <a:srgbClr val="1F2937"/>
                </a:solidFill>
              </a:rPr>
              <a:t>e-mail a heslo</a:t>
            </a:r>
            <a:r>
              <a:rPr lang="cs-CZ" sz="1150" b="0" noProof="0" dirty="0">
                <a:solidFill>
                  <a:srgbClr val="1F2937"/>
                </a:solidFill>
              </a:rPr>
              <a:t> zůstává jen pro účty cizinců.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943600" y="2834640"/>
            <a:ext cx="5852160" cy="1371600"/>
          </a:xfrm>
          <a:prstGeom prst="roundRect">
            <a:avLst>
              <a:gd name="adj" fmla="val 6000"/>
            </a:avLst>
          </a:prstGeom>
          <a:solidFill>
            <a:srgbClr val="F1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s-CZ" noProof="0" dirty="0"/>
          </a:p>
        </p:txBody>
      </p:sp>
      <p:sp>
        <p:nvSpPr>
          <p:cNvPr id="21" name="TextBox 20"/>
          <p:cNvSpPr txBox="1"/>
          <p:nvPr/>
        </p:nvSpPr>
        <p:spPr>
          <a:xfrm>
            <a:off x="6080760" y="2880360"/>
            <a:ext cx="5577840" cy="932756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lang="cs-CZ" sz="1300" b="1" noProof="0" dirty="0">
                <a:solidFill>
                  <a:srgbClr val="00499A"/>
                </a:solidFill>
              </a:rPr>
              <a:t>Napojení na centrální služby eGovernmentu</a:t>
            </a:r>
          </a:p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lang="cs-CZ" sz="1150" b="0" noProof="0" dirty="0">
                <a:solidFill>
                  <a:srgbClr val="1F2937"/>
                </a:solidFill>
              </a:rPr>
              <a:t>•  Základní registry (ROB, ROS, RÚIAN), NR-ZP / NRPZS, ARES.</a:t>
            </a:r>
          </a:p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lang="cs-CZ" sz="1150" b="0" noProof="0" dirty="0">
                <a:solidFill>
                  <a:srgbClr val="1F2937"/>
                </a:solidFill>
              </a:rPr>
              <a:t>•  Údaje se </a:t>
            </a:r>
            <a:r>
              <a:rPr lang="cs-CZ" sz="1150" b="0" noProof="0" dirty="0" err="1">
                <a:solidFill>
                  <a:srgbClr val="1F2937"/>
                </a:solidFill>
              </a:rPr>
              <a:t>předvyplňují</a:t>
            </a:r>
            <a:r>
              <a:rPr lang="cs-CZ" sz="1150" b="0" noProof="0" dirty="0">
                <a:solidFill>
                  <a:srgbClr val="1F2937"/>
                </a:solidFill>
              </a:rPr>
              <a:t> z veřejných registrů (vyjma cizinců).</a:t>
            </a:r>
            <a:endParaRPr lang="cs-CZ" sz="1150" dirty="0">
              <a:solidFill>
                <a:srgbClr val="1F2937"/>
              </a:solidFill>
            </a:endParaRPr>
          </a:p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lang="cs-CZ" sz="1150" b="0" noProof="0" dirty="0">
                <a:solidFill>
                  <a:srgbClr val="1F2937"/>
                </a:solidFill>
              </a:rPr>
              <a:t>•  Provozováno jako </a:t>
            </a:r>
            <a:r>
              <a:rPr lang="cs-CZ" sz="1150" b="1" noProof="0" dirty="0">
                <a:solidFill>
                  <a:srgbClr val="1F2937"/>
                </a:solidFill>
              </a:rPr>
              <a:t>informační systém veřejné správy</a:t>
            </a:r>
            <a:r>
              <a:rPr lang="cs-CZ" sz="1150" b="0" noProof="0" dirty="0">
                <a:solidFill>
                  <a:srgbClr val="1F2937"/>
                </a:solidFill>
              </a:rPr>
              <a:t> na </a:t>
            </a:r>
            <a:r>
              <a:rPr lang="cs-CZ" sz="1150" b="0" noProof="0" dirty="0" err="1">
                <a:solidFill>
                  <a:srgbClr val="1F2937"/>
                </a:solidFill>
              </a:rPr>
              <a:t>sysa.mzd.gov.cz</a:t>
            </a:r>
            <a:r>
              <a:rPr lang="cs-CZ" sz="1150" b="0" noProof="0" dirty="0">
                <a:solidFill>
                  <a:srgbClr val="1F2937"/>
                </a:solidFill>
              </a:rPr>
              <a:t>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943600" y="4343400"/>
            <a:ext cx="5852160" cy="1280160"/>
          </a:xfrm>
          <a:prstGeom prst="roundRect">
            <a:avLst>
              <a:gd name="adj" fmla="val 6000"/>
            </a:avLst>
          </a:prstGeom>
          <a:solidFill>
            <a:srgbClr val="FDF1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s-CZ" noProof="0" dirty="0"/>
          </a:p>
        </p:txBody>
      </p:sp>
      <p:sp>
        <p:nvSpPr>
          <p:cNvPr id="23" name="TextBox 22"/>
          <p:cNvSpPr txBox="1"/>
          <p:nvPr/>
        </p:nvSpPr>
        <p:spPr>
          <a:xfrm>
            <a:off x="6080760" y="4389120"/>
            <a:ext cx="5577840" cy="708464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lang="cs-CZ" sz="1300" b="1" noProof="0" dirty="0">
                <a:solidFill>
                  <a:srgbClr val="B45309"/>
                </a:solidFill>
              </a:rPr>
              <a:t>Kde to drhne</a:t>
            </a:r>
          </a:p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lang="cs-CZ" sz="1150" b="0" noProof="0" dirty="0">
                <a:solidFill>
                  <a:srgbClr val="1F2937"/>
                </a:solidFill>
              </a:rPr>
              <a:t>•  Cizinci bez bankovní identity a českého dokladu — řešíme individuálně přes podporu.</a:t>
            </a:r>
          </a:p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lang="cs-CZ" sz="1150" b="0" noProof="0" dirty="0">
                <a:solidFill>
                  <a:srgbClr val="1F2937"/>
                </a:solidFill>
              </a:rPr>
              <a:t>•  Nejasnosti při registraci – role.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Kdo v akreditovaném zařízení co dělá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298448"/>
            <a:ext cx="11338560" cy="731520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298448"/>
            <a:ext cx="2743200" cy="7315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00499A"/>
                </a:solidFill>
              </a:rPr>
              <a:t>Pověřená osoba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91840" y="1298448"/>
            <a:ext cx="5029200" cy="7315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1F2937"/>
                </a:solidFill>
              </a:rPr>
              <a:t>Správce zařízení v systému: registrace zařízení, Profil instituce, oprávnění osob, akreditace, pozvánky školenců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0" y="1298448"/>
            <a:ext cx="3337560" cy="7315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>
                <a:solidFill>
                  <a:srgbClr val="00499A"/>
                </a:solidFill>
              </a:rPr>
              <a:t>…/pruvodce/az-poverena-osoba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2103120"/>
            <a:ext cx="11338560" cy="731520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0080" y="2103120"/>
            <a:ext cx="2743200" cy="7315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00499A"/>
                </a:solidFill>
              </a:rPr>
              <a:t>Zástupce pověřené osoby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91840" y="2103120"/>
            <a:ext cx="5029200" cy="7315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1F2937"/>
                </a:solidFill>
              </a:rPr>
              <a:t>Totéž jako pověřená osoba, navíc smluvní zařízení a lektoři. Roli přiděluje jen pověřená osoba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0" y="2103120"/>
            <a:ext cx="3337560" cy="7315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>
                <a:solidFill>
                  <a:srgbClr val="00499A"/>
                </a:solidFill>
              </a:rPr>
              <a:t>…/pruvodce/az-zastupce-poverene-osoby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2907791"/>
            <a:ext cx="11338560" cy="731520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0080" y="2907791"/>
            <a:ext cx="2743200" cy="7315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00499A"/>
                </a:solidFill>
              </a:rPr>
              <a:t>Referent vzdělávání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91840" y="2907791"/>
            <a:ext cx="5029200" cy="7315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1F2937"/>
                </a:solidFill>
              </a:rPr>
              <a:t>Pozvánky školencům, přidělení školitele, stáže ke schválení; potvrzuje jen na smluvním zařízení s podpisem školence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80" y="2907791"/>
            <a:ext cx="3337560" cy="7315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>
                <a:solidFill>
                  <a:srgbClr val="00499A"/>
                </a:solidFill>
              </a:rPr>
              <a:t>…/pruvodce/az-referent-vzdelavani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712463"/>
            <a:ext cx="11338560" cy="731520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0080" y="3712463"/>
            <a:ext cx="2743200" cy="7315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00499A"/>
                </a:solidFill>
              </a:rPr>
              <a:t>Zpracovatel akreditací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91840" y="3712463"/>
            <a:ext cx="5029200" cy="7315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1F2937"/>
                </a:solidFill>
              </a:rPr>
              <a:t>Připravuje žádosti o akreditaci a vypořádává připomínky MZd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12480" y="3712463"/>
            <a:ext cx="3337560" cy="7315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>
                <a:solidFill>
                  <a:srgbClr val="00499A"/>
                </a:solidFill>
              </a:rPr>
              <a:t>…/pruvodce/az-zpracovatel-akreditaci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7200" y="4517136"/>
            <a:ext cx="11338560" cy="731520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0080" y="4517136"/>
            <a:ext cx="2743200" cy="7315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00499A"/>
                </a:solidFill>
              </a:rPr>
              <a:t>Školitel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91840" y="4517136"/>
            <a:ext cx="5029200" cy="7315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1F2937"/>
                </a:solidFill>
              </a:rPr>
              <a:t>Životopis, vzdělávací plán školence, potvrzování položek eIndexu. Registruje se jen na pozvánku zařízení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12480" y="4517136"/>
            <a:ext cx="3337560" cy="7315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>
                <a:solidFill>
                  <a:srgbClr val="00499A"/>
                </a:solidFill>
              </a:rPr>
              <a:t>…/pruvodce/az-skolitel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349240"/>
            <a:ext cx="11338560" cy="384048"/>
          </a:xfrm>
          <a:prstGeom prst="roundRect">
            <a:avLst>
              <a:gd name="adj" fmla="val 8000"/>
            </a:avLst>
          </a:prstGeom>
          <a:solidFill>
            <a:srgbClr val="FDF1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21792" y="5411998"/>
            <a:ext cx="11009376" cy="2585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lang="cs-CZ" sz="1200" b="1" noProof="0" dirty="0">
                <a:solidFill>
                  <a:srgbClr val="1F2937"/>
                </a:solidFill>
              </a:rPr>
              <a:t>Pověřenou osobu nelze přidělit ručně</a:t>
            </a:r>
            <a:r>
              <a:rPr lang="cs-CZ" sz="1200" b="0" noProof="0" dirty="0">
                <a:solidFill>
                  <a:srgbClr val="1F2937"/>
                </a:solidFill>
              </a:rPr>
              <a:t> – vzniká registrací zařízení přes datovou schránku ze SYSA. Změnu pověřené osoby řeší podpora: </a:t>
            </a:r>
            <a:r>
              <a:rPr lang="cs-CZ" sz="1200" b="0" noProof="0" dirty="0" err="1">
                <a:solidFill>
                  <a:srgbClr val="1F2937"/>
                </a:solidFill>
              </a:rPr>
              <a:t>podpora@ipvz.cz</a:t>
            </a:r>
            <a:r>
              <a:rPr lang="cs-CZ" sz="1200" b="0" noProof="0" dirty="0">
                <a:solidFill>
                  <a:srgbClr val="1F2937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Kdo v systému pracuje</a:t>
            </a:r>
            <a:endParaRPr dirty="0"/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365760" y="1554480"/>
          <a:ext cx="4206240" cy="384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65760" y="1280160"/>
            <a:ext cx="420624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05000"/>
              </a:lnSpc>
              <a:spcAft>
                <a:spcPts val="400"/>
              </a:spcAft>
            </a:pPr>
            <a:r>
              <a:rPr sz="1300" b="1">
                <a:solidFill>
                  <a:srgbClr val="00499A"/>
                </a:solidFill>
              </a:rPr>
              <a:t>Uživatelé podle profese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4294406"/>
              </p:ext>
            </p:extLst>
          </p:nvPr>
        </p:nvGraphicFramePr>
        <p:xfrm>
          <a:off x="4846320" y="1554480"/>
          <a:ext cx="6949440" cy="310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846320" y="1280160"/>
            <a:ext cx="694944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05000"/>
              </a:lnSpc>
              <a:spcAft>
                <a:spcPts val="400"/>
              </a:spcAft>
            </a:pPr>
            <a:r>
              <a:rPr sz="1300" b="1">
                <a:solidFill>
                  <a:srgbClr val="00499A"/>
                </a:solidFill>
              </a:rPr>
              <a:t>Role na straně zdravotnických zařízení (počet osob)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846320" y="4800600"/>
            <a:ext cx="6949440" cy="777240"/>
          </a:xfrm>
          <a:prstGeom prst="roundRect">
            <a:avLst>
              <a:gd name="adj" fmla="val 6000"/>
            </a:avLst>
          </a:prstGeom>
          <a:solidFill>
            <a:srgbClr val="F1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983480" y="4846320"/>
            <a:ext cx="6675120" cy="6858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400"/>
              </a:spcAft>
            </a:pPr>
            <a:r>
              <a:rPr sz="1200" b="1">
                <a:solidFill>
                  <a:srgbClr val="1F2937"/>
                </a:solidFill>
              </a:rPr>
              <a:t>Rytmus provozu: </a:t>
            </a:r>
            <a:r>
              <a:rPr sz="1200" b="0">
                <a:solidFill>
                  <a:srgbClr val="1F2937"/>
                </a:solidFill>
              </a:rPr>
              <a:t>špička aktivity 8–12 h v pracovní dny, </a:t>
            </a:r>
            <a:r>
              <a:rPr sz="1200" b="1">
                <a:solidFill>
                  <a:srgbClr val="1F2937"/>
                </a:solidFill>
              </a:rPr>
              <a:t>86 % přihlášení úspěšných</a:t>
            </a:r>
            <a:r>
              <a:rPr sz="1200" b="0">
                <a:solidFill>
                  <a:srgbClr val="1F2937"/>
                </a:solidFill>
              </a:rPr>
              <a:t>, neúspěšné pokusy z jednotlivých IP adres průběžně sledujeme.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46320" y="5577840"/>
            <a:ext cx="6949440" cy="1964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05000"/>
              </a:lnSpc>
              <a:spcAft>
                <a:spcPts val="400"/>
              </a:spcAft>
            </a:pPr>
            <a:r>
              <a:rPr sz="900" b="0" dirty="0">
                <a:solidFill>
                  <a:srgbClr val="5B6574"/>
                </a:solidFill>
              </a:rPr>
              <a:t>Stav k 3. 11. 2026, statistiky Systému Administrace (Metabase).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Přihlášení a registrace: kdo jak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25880"/>
            <a:ext cx="457200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00499A"/>
                </a:solidFill>
              </a:rPr>
              <a:t>Přihlášení – pro všechny role stejně</a:t>
            </a:r>
          </a:p>
        </p:txBody>
      </p:sp>
      <p:sp>
        <p:nvSpPr>
          <p:cNvPr id="4" name="Oval 3"/>
          <p:cNvSpPr/>
          <p:nvPr/>
        </p:nvSpPr>
        <p:spPr>
          <a:xfrm>
            <a:off x="457200" y="1819656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3544" y="1783080"/>
            <a:ext cx="4288536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>
                <a:solidFill>
                  <a:srgbClr val="1F2937"/>
                </a:solidFill>
              </a:rPr>
              <a:t>Otevřete </a:t>
            </a:r>
            <a:r>
              <a:rPr sz="1250" b="1">
                <a:solidFill>
                  <a:srgbClr val="1F2937"/>
                </a:solidFill>
              </a:rPr>
              <a:t>sysa.mzd.gov.cz</a:t>
            </a:r>
          </a:p>
        </p:txBody>
      </p:sp>
      <p:sp>
        <p:nvSpPr>
          <p:cNvPr id="6" name="Oval 5"/>
          <p:cNvSpPr/>
          <p:nvPr/>
        </p:nvSpPr>
        <p:spPr>
          <a:xfrm>
            <a:off x="457200" y="2350008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3544" y="2313432"/>
            <a:ext cx="4288536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>
                <a:solidFill>
                  <a:srgbClr val="1F2937"/>
                </a:solidFill>
              </a:rPr>
              <a:t>Klikněte na modré tlačítko </a:t>
            </a:r>
            <a:r>
              <a:rPr sz="1250" b="1">
                <a:solidFill>
                  <a:srgbClr val="1F2937"/>
                </a:solidFill>
              </a:rPr>
              <a:t>Identita občana</a:t>
            </a:r>
          </a:p>
        </p:txBody>
      </p:sp>
      <p:sp>
        <p:nvSpPr>
          <p:cNvPr id="8" name="Oval 7"/>
          <p:cNvSpPr/>
          <p:nvPr/>
        </p:nvSpPr>
        <p:spPr>
          <a:xfrm>
            <a:off x="457200" y="2880360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3544" y="2843784"/>
            <a:ext cx="4288536" cy="6858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>
                <a:solidFill>
                  <a:srgbClr val="1F2937"/>
                </a:solidFill>
              </a:rPr>
              <a:t>Zvolte způsob ověření: </a:t>
            </a:r>
            <a:r>
              <a:rPr sz="1250" b="1">
                <a:solidFill>
                  <a:srgbClr val="1F2937"/>
                </a:solidFill>
              </a:rPr>
              <a:t>Bankovní identita</a:t>
            </a:r>
            <a:r>
              <a:rPr sz="1250" b="0">
                <a:solidFill>
                  <a:srgbClr val="1F2937"/>
                </a:solidFill>
              </a:rPr>
              <a:t>, eObčanka, Mobilní klíč eGovernmentu…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3703320"/>
            <a:ext cx="4754880" cy="914400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21792" y="3703320"/>
            <a:ext cx="4425696" cy="9144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1200" b="0">
                <a:solidFill>
                  <a:srgbClr val="1F2937"/>
                </a:solidFill>
              </a:rPr>
              <a:t>Kdo má Identitu občana, přihlašuje se </a:t>
            </a:r>
            <a:r>
              <a:rPr sz="1200" b="1">
                <a:solidFill>
                  <a:srgbClr val="1F2937"/>
                </a:solidFill>
              </a:rPr>
              <a:t>jen přes ni</a:t>
            </a:r>
            <a:r>
              <a:rPr sz="1200" b="0">
                <a:solidFill>
                  <a:srgbClr val="1F2937"/>
                </a:solidFill>
              </a:rPr>
              <a:t>. E-mail a heslo jsou pouze pro školence-cizince bez Identity občana.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77840" y="1325880"/>
            <a:ext cx="621792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00499A"/>
                </a:solidFill>
              </a:rPr>
              <a:t>Registrace – jak vzniká účet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577840" y="1783080"/>
            <a:ext cx="6217920" cy="749808"/>
          </a:xfrm>
          <a:prstGeom prst="roundRect">
            <a:avLst>
              <a:gd name="adj" fmla="val 8000"/>
            </a:avLst>
          </a:prstGeom>
          <a:solidFill>
            <a:srgbClr val="F1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715000" y="1783080"/>
            <a:ext cx="1737360" cy="74980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00499A"/>
                </a:solidFill>
              </a:rPr>
              <a:t>Zástupce zařízení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79" y="1783080"/>
            <a:ext cx="4206240" cy="74980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>
                <a:solidFill>
                  <a:srgbClr val="1F2937"/>
                </a:solidFill>
              </a:rPr>
              <a:t>Sám: „Nemáte účet? Registrujte se“ → </a:t>
            </a:r>
            <a:r>
              <a:rPr sz="1150" b="1">
                <a:solidFill>
                  <a:srgbClr val="1F2937"/>
                </a:solidFill>
              </a:rPr>
              <a:t>Zástupce instituce</a:t>
            </a:r>
            <a:r>
              <a:rPr sz="1150" b="0">
                <a:solidFill>
                  <a:srgbClr val="1F2937"/>
                </a:solidFill>
              </a:rPr>
              <a:t> → Identita občana → potvrzovací e-mail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577840" y="2606040"/>
            <a:ext cx="6217920" cy="749808"/>
          </a:xfrm>
          <a:prstGeom prst="roundRect">
            <a:avLst>
              <a:gd name="adj" fmla="val 8000"/>
            </a:avLst>
          </a:prstGeom>
          <a:solidFill>
            <a:srgbClr val="F1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715000" y="2606040"/>
            <a:ext cx="1737360" cy="74980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00499A"/>
                </a:solidFill>
              </a:rPr>
              <a:t>Školitel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98079" y="2606040"/>
            <a:ext cx="4206240" cy="74980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1">
                <a:solidFill>
                  <a:srgbClr val="1F2937"/>
                </a:solidFill>
              </a:rPr>
              <a:t>Jen na pozvánku zařízení</a:t>
            </a:r>
            <a:r>
              <a:rPr sz="1150" b="0">
                <a:solidFill>
                  <a:srgbClr val="1F2937"/>
                </a:solidFill>
              </a:rPr>
              <a:t> (odkaz platí 7 dní) → Identita občana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577840" y="3429000"/>
            <a:ext cx="6217920" cy="749808"/>
          </a:xfrm>
          <a:prstGeom prst="roundRect">
            <a:avLst>
              <a:gd name="adj" fmla="val 8000"/>
            </a:avLst>
          </a:prstGeom>
          <a:solidFill>
            <a:srgbClr val="F1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715000" y="3429000"/>
            <a:ext cx="1737360" cy="74980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00499A"/>
                </a:solidFill>
              </a:rPr>
              <a:t>Školenec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98079" y="3429000"/>
            <a:ext cx="4206240" cy="74980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>
                <a:solidFill>
                  <a:srgbClr val="1F2937"/>
                </a:solidFill>
              </a:rPr>
              <a:t>Sám přes Identitu občana; údaje o vzdělání se načtou z NR-ZP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577840" y="4251960"/>
            <a:ext cx="6217920" cy="749808"/>
          </a:xfrm>
          <a:prstGeom prst="roundRect">
            <a:avLst>
              <a:gd name="adj" fmla="val 8000"/>
            </a:avLst>
          </a:prstGeom>
          <a:solidFill>
            <a:srgbClr val="F1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715000" y="4251960"/>
            <a:ext cx="1737360" cy="74980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00499A"/>
                </a:solidFill>
              </a:rPr>
              <a:t>Cizinec bez Identity občana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98079" y="4251960"/>
            <a:ext cx="4206240" cy="74980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>
                <a:solidFill>
                  <a:srgbClr val="1F2937"/>
                </a:solidFill>
              </a:rPr>
              <a:t>E-mail a heslo: sysa.mzd.gov.cz/registrace-cizinci + čestné prohlášení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937760"/>
            <a:ext cx="11338560" cy="594360"/>
          </a:xfrm>
          <a:prstGeom prst="roundRect">
            <a:avLst>
              <a:gd name="adj" fmla="val 8000"/>
            </a:avLst>
          </a:prstGeom>
          <a:solidFill>
            <a:srgbClr val="FDF1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21792" y="4937760"/>
            <a:ext cx="11009376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1200" b="1">
                <a:solidFill>
                  <a:srgbClr val="1F2937"/>
                </a:solidFill>
              </a:rPr>
              <a:t>Nevidíte v Menu „Registrace zařízení“?</a:t>
            </a:r>
            <a:r>
              <a:rPr sz="1200" b="0">
                <a:solidFill>
                  <a:srgbClr val="1F2937"/>
                </a:solidFill>
              </a:rPr>
              <a:t> Pravděpodobně jste se zaregistrovali jako školenec. Otevřete přímo </a:t>
            </a:r>
            <a:r>
              <a:rPr sz="1200" b="1">
                <a:solidFill>
                  <a:srgbClr val="1F2937"/>
                </a:solidFill>
              </a:rPr>
              <a:t>sysa.mzd.gov.cz/registrace-zarizeni</a:t>
            </a:r>
            <a:r>
              <a:rPr sz="1200" b="0">
                <a:solidFill>
                  <a:srgbClr val="1F2937"/>
                </a:solidFill>
              </a:rPr>
              <a:t> a ověřte se znovu přes Identitu občana.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" y="5715000"/>
            <a:ext cx="11338560" cy="227755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cs-CZ" sz="1000" b="0" noProof="0" dirty="0">
                <a:solidFill>
                  <a:srgbClr val="4B5563"/>
                </a:solidFill>
              </a:rPr>
              <a:t>Zdroj: </a:t>
            </a:r>
            <a:r>
              <a:rPr lang="cs-CZ" sz="1000" b="0" noProof="0" dirty="0" err="1">
                <a:solidFill>
                  <a:srgbClr val="4B5563"/>
                </a:solidFill>
              </a:rPr>
              <a:t>systemadministrace.cz</a:t>
            </a:r>
            <a:r>
              <a:rPr lang="cs-CZ" sz="1000" b="0" noProof="0" dirty="0">
                <a:solidFill>
                  <a:srgbClr val="4B5563"/>
                </a:solidFill>
              </a:rPr>
              <a:t>/</a:t>
            </a:r>
            <a:r>
              <a:rPr lang="cs-CZ" sz="1000" b="0" noProof="0" dirty="0" err="1">
                <a:solidFill>
                  <a:srgbClr val="4B5563"/>
                </a:solidFill>
              </a:rPr>
              <a:t>pruvodce</a:t>
            </a:r>
            <a:r>
              <a:rPr lang="cs-CZ" sz="1000" b="0" noProof="0" dirty="0">
                <a:solidFill>
                  <a:srgbClr val="4B5563"/>
                </a:solidFill>
              </a:rPr>
              <a:t> – Společné funkce, Pověřená osoba – AZ, Školitel – AZ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Krok 1 · Pověřená osoba: registrace zařízení</a:t>
            </a:r>
          </a:p>
        </p:txBody>
      </p:sp>
      <p:sp>
        <p:nvSpPr>
          <p:cNvPr id="3" name="Oval 2"/>
          <p:cNvSpPr/>
          <p:nvPr/>
        </p:nvSpPr>
        <p:spPr>
          <a:xfrm>
            <a:off x="457200" y="1362456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3544" y="1325880"/>
            <a:ext cx="6117336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>
                <a:solidFill>
                  <a:srgbClr val="1F2937"/>
                </a:solidFill>
              </a:rPr>
              <a:t>Vpravo nahoře </a:t>
            </a:r>
            <a:r>
              <a:rPr sz="1250" b="1">
                <a:solidFill>
                  <a:srgbClr val="1F2937"/>
                </a:solidFill>
              </a:rPr>
              <a:t>Menu → Registrace zařízení</a:t>
            </a:r>
          </a:p>
        </p:txBody>
      </p:sp>
      <p:sp>
        <p:nvSpPr>
          <p:cNvPr id="5" name="Oval 4"/>
          <p:cNvSpPr/>
          <p:nvPr/>
        </p:nvSpPr>
        <p:spPr>
          <a:xfrm>
            <a:off x="457200" y="1892807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3544" y="1856231"/>
            <a:ext cx="6117336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>
                <a:solidFill>
                  <a:srgbClr val="1F2937"/>
                </a:solidFill>
              </a:rPr>
              <a:t>Zadejte </a:t>
            </a:r>
            <a:r>
              <a:rPr sz="1250" b="1">
                <a:solidFill>
                  <a:srgbClr val="1F2937"/>
                </a:solidFill>
              </a:rPr>
              <a:t>IČO</a:t>
            </a:r>
            <a:r>
              <a:rPr sz="1250" b="0">
                <a:solidFill>
                  <a:srgbClr val="1F2937"/>
                </a:solidFill>
              </a:rPr>
              <a:t> a klikněte na </a:t>
            </a:r>
            <a:r>
              <a:rPr sz="1250" b="1">
                <a:solidFill>
                  <a:srgbClr val="1F2937"/>
                </a:solidFill>
              </a:rPr>
              <a:t>Načíst údaje</a:t>
            </a:r>
            <a:r>
              <a:rPr sz="1250" b="0">
                <a:solidFill>
                  <a:srgbClr val="1F2937"/>
                </a:solidFill>
              </a:rPr>
              <a:t> – systém ověří zařízení v registrech (ARES, NRPZS)</a:t>
            </a:r>
          </a:p>
        </p:txBody>
      </p:sp>
      <p:sp>
        <p:nvSpPr>
          <p:cNvPr id="7" name="Oval 6"/>
          <p:cNvSpPr/>
          <p:nvPr/>
        </p:nvSpPr>
        <p:spPr>
          <a:xfrm>
            <a:off x="457200" y="2624327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3544" y="2587751"/>
            <a:ext cx="6117336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>
                <a:solidFill>
                  <a:srgbClr val="1F2937"/>
                </a:solidFill>
              </a:rPr>
              <a:t>Zkontrolujte </a:t>
            </a:r>
            <a:r>
              <a:rPr sz="1250" b="1">
                <a:solidFill>
                  <a:srgbClr val="1F2937"/>
                </a:solidFill>
              </a:rPr>
              <a:t>datovou schránku</a:t>
            </a:r>
            <a:r>
              <a:rPr sz="1250" b="0">
                <a:solidFill>
                  <a:srgbClr val="1F2937"/>
                </a:solidFill>
              </a:rPr>
              <a:t> zařízení a klikněte na </a:t>
            </a:r>
            <a:r>
              <a:rPr sz="1250" b="1">
                <a:solidFill>
                  <a:srgbClr val="1F2937"/>
                </a:solidFill>
              </a:rPr>
              <a:t>Registrovat zařízení</a:t>
            </a:r>
          </a:p>
        </p:txBody>
      </p:sp>
      <p:sp>
        <p:nvSpPr>
          <p:cNvPr id="9" name="Oval 8"/>
          <p:cNvSpPr/>
          <p:nvPr/>
        </p:nvSpPr>
        <p:spPr>
          <a:xfrm>
            <a:off x="457200" y="3154679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3544" y="3118103"/>
            <a:ext cx="6117336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>
                <a:solidFill>
                  <a:srgbClr val="1F2937"/>
                </a:solidFill>
              </a:rPr>
              <a:t>Do datové schránky přijde zpráva s PDF – v něm klikněte na </a:t>
            </a:r>
            <a:r>
              <a:rPr sz="1250" b="1">
                <a:solidFill>
                  <a:srgbClr val="1F2937"/>
                </a:solidFill>
              </a:rPr>
              <a:t>Registrace do Systému Administrace</a:t>
            </a:r>
            <a:r>
              <a:rPr sz="1250" b="0">
                <a:solidFill>
                  <a:srgbClr val="1F2937"/>
                </a:solidFill>
              </a:rPr>
              <a:t> (buďte přihlášeni)</a:t>
            </a:r>
          </a:p>
        </p:txBody>
      </p:sp>
      <p:sp>
        <p:nvSpPr>
          <p:cNvPr id="11" name="Oval 10"/>
          <p:cNvSpPr/>
          <p:nvPr/>
        </p:nvSpPr>
        <p:spPr>
          <a:xfrm>
            <a:off x="457200" y="3886200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3544" y="3849624"/>
            <a:ext cx="6117336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>
                <a:solidFill>
                  <a:srgbClr val="1F2937"/>
                </a:solidFill>
              </a:rPr>
              <a:t>Zobrazí se </a:t>
            </a:r>
            <a:r>
              <a:rPr sz="1250" b="1">
                <a:solidFill>
                  <a:srgbClr val="1F2937"/>
                </a:solidFill>
              </a:rPr>
              <a:t>Detail zařízení</a:t>
            </a:r>
            <a:r>
              <a:rPr sz="1250" b="0">
                <a:solidFill>
                  <a:srgbClr val="1F2937"/>
                </a:solidFill>
              </a:rPr>
              <a:t> – registrace je hotová</a:t>
            </a:r>
          </a:p>
        </p:txBody>
      </p:sp>
      <p:sp>
        <p:nvSpPr>
          <p:cNvPr id="13" name="Oval 12"/>
          <p:cNvSpPr/>
          <p:nvPr/>
        </p:nvSpPr>
        <p:spPr>
          <a:xfrm>
            <a:off x="457200" y="4416552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3544" y="4379976"/>
            <a:ext cx="6117336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>
                <a:solidFill>
                  <a:srgbClr val="1F2937"/>
                </a:solidFill>
              </a:rPr>
              <a:t>Kontrola: </a:t>
            </a:r>
            <a:r>
              <a:rPr sz="1250" b="1">
                <a:solidFill>
                  <a:srgbClr val="1F2937"/>
                </a:solidFill>
              </a:rPr>
              <a:t>Menu → Seznam uživatelů</a:t>
            </a:r>
            <a:r>
              <a:rPr sz="1250" b="0">
                <a:solidFill>
                  <a:srgbClr val="1F2937"/>
                </a:solidFill>
              </a:rPr>
              <a:t> → u vás role </a:t>
            </a:r>
            <a:r>
              <a:rPr sz="1250" b="1">
                <a:solidFill>
                  <a:srgbClr val="1F2937"/>
                </a:solidFill>
              </a:rPr>
              <a:t>Pověřená osoba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06640" y="1325880"/>
            <a:ext cx="4389120" cy="2926080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589520" y="1417320"/>
            <a:ext cx="4023360" cy="2743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1">
                <a:solidFill>
                  <a:srgbClr val="00499A"/>
                </a:solidFill>
              </a:rPr>
              <a:t>Výsledek</a:t>
            </a:r>
          </a:p>
          <a:p>
            <a:pPr algn="l">
              <a:spcAft>
                <a:spcPts val="500"/>
              </a:spcAft>
            </a:pPr>
            <a:r>
              <a:rPr sz="1250" b="0">
                <a:solidFill>
                  <a:srgbClr val="1F2937"/>
                </a:solidFill>
              </a:rPr>
              <a:t>Zařízení je registrováno a má vyplněný profil. Údaje dál spravujete v </a:t>
            </a:r>
            <a:r>
              <a:rPr sz="1250" b="1">
                <a:solidFill>
                  <a:srgbClr val="1F2937"/>
                </a:solidFill>
              </a:rPr>
              <a:t>Menu → Profil instituce</a:t>
            </a:r>
            <a:r>
              <a:rPr sz="1250" b="0">
                <a:solidFill>
                  <a:srgbClr val="1F2937"/>
                </a:solidFill>
              </a:rPr>
              <a:t>.</a:t>
            </a:r>
          </a:p>
          <a:p>
            <a:pPr algn="l">
              <a:spcAft>
                <a:spcPts val="500"/>
              </a:spcAft>
            </a:pPr>
            <a:endParaRPr sz="1250" b="0">
              <a:solidFill>
                <a:srgbClr val="1F2937"/>
              </a:solidFill>
            </a:endParaRPr>
          </a:p>
          <a:p>
            <a:pPr algn="l">
              <a:spcAft>
                <a:spcPts val="500"/>
              </a:spcAft>
            </a:pPr>
            <a:r>
              <a:rPr sz="1300" b="1">
                <a:solidFill>
                  <a:srgbClr val="00499A"/>
                </a:solidFill>
              </a:rPr>
              <a:t>Návod s obrázky</a:t>
            </a:r>
          </a:p>
          <a:p>
            <a:pPr algn="l">
              <a:spcAft>
                <a:spcPts val="500"/>
              </a:spcAft>
            </a:pPr>
            <a:r>
              <a:rPr sz="1150" b="0">
                <a:solidFill>
                  <a:srgbClr val="00499A"/>
                </a:solidFill>
              </a:rPr>
              <a:t>systemadministrace.cz/pruvodce/az-poverena-osoba/2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06640" y="4389120"/>
            <a:ext cx="4389120" cy="1234440"/>
          </a:xfrm>
          <a:prstGeom prst="roundRect">
            <a:avLst>
              <a:gd name="adj" fmla="val 8000"/>
            </a:avLst>
          </a:prstGeom>
          <a:solidFill>
            <a:srgbClr val="FDF1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571231" y="4389120"/>
            <a:ext cx="4059935" cy="123444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1150" b="1">
                <a:solidFill>
                  <a:srgbClr val="1F2937"/>
                </a:solidFill>
              </a:rPr>
              <a:t>Dobré vědět:</a:t>
            </a:r>
            <a:r>
              <a:rPr sz="1150" b="0">
                <a:solidFill>
                  <a:srgbClr val="1F2937"/>
                </a:solidFill>
              </a:rPr>
              <a:t> nedorazí-li zpráva do datové schránky nebo po kliknutí na odkaz vidíte jen „Vítejte v Systému Administrace“, registrace se nedokončila. Napište na podporu.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Krok 2 · Oprávnění a pozvánky pro kolegy</a:t>
            </a:r>
          </a:p>
        </p:txBody>
      </p:sp>
      <p:sp>
        <p:nvSpPr>
          <p:cNvPr id="3" name="Oval 2"/>
          <p:cNvSpPr/>
          <p:nvPr/>
        </p:nvSpPr>
        <p:spPr>
          <a:xfrm>
            <a:off x="457200" y="1362456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3544" y="1325880"/>
            <a:ext cx="6117336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1">
                <a:solidFill>
                  <a:srgbClr val="1F2937"/>
                </a:solidFill>
              </a:rPr>
              <a:t>Menu → Seznam uživatelů</a:t>
            </a:r>
            <a:r>
              <a:rPr sz="1250" b="0">
                <a:solidFill>
                  <a:srgbClr val="1F2937"/>
                </a:solidFill>
              </a:rPr>
              <a:t>, nahoře vyberte </a:t>
            </a:r>
            <a:r>
              <a:rPr sz="1250" b="1">
                <a:solidFill>
                  <a:srgbClr val="1F2937"/>
                </a:solidFill>
              </a:rPr>
              <a:t>Instituci</a:t>
            </a:r>
          </a:p>
        </p:txBody>
      </p:sp>
      <p:sp>
        <p:nvSpPr>
          <p:cNvPr id="5" name="Oval 4"/>
          <p:cNvSpPr/>
          <p:nvPr/>
        </p:nvSpPr>
        <p:spPr>
          <a:xfrm>
            <a:off x="457200" y="1892807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3544" y="1856231"/>
            <a:ext cx="6117336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>
                <a:solidFill>
                  <a:srgbClr val="1F2937"/>
                </a:solidFill>
              </a:rPr>
              <a:t>Klikněte na </a:t>
            </a:r>
            <a:r>
              <a:rPr sz="1250" b="1">
                <a:solidFill>
                  <a:srgbClr val="1F2937"/>
                </a:solidFill>
              </a:rPr>
              <a:t>Přidat uživatele</a:t>
            </a:r>
            <a:r>
              <a:rPr sz="1250" b="0">
                <a:solidFill>
                  <a:srgbClr val="1F2937"/>
                </a:solidFill>
              </a:rPr>
              <a:t>, vyberte </a:t>
            </a:r>
            <a:r>
              <a:rPr sz="1250" b="1">
                <a:solidFill>
                  <a:srgbClr val="1F2937"/>
                </a:solidFill>
              </a:rPr>
              <a:t>roli</a:t>
            </a:r>
            <a:r>
              <a:rPr sz="1250" b="0">
                <a:solidFill>
                  <a:srgbClr val="1F2937"/>
                </a:solidFill>
              </a:rPr>
              <a:t> (Zástupce pověřené osoby, Referent vzdělávání, </a:t>
            </a:r>
            <a:r>
              <a:rPr sz="1250" b="1">
                <a:solidFill>
                  <a:srgbClr val="1F2937"/>
                </a:solidFill>
              </a:rPr>
              <a:t>Školitel</a:t>
            </a:r>
            <a:r>
              <a:rPr sz="1250" b="0">
                <a:solidFill>
                  <a:srgbClr val="1F2937"/>
                </a:solidFill>
              </a:rPr>
              <a:t>)</a:t>
            </a:r>
          </a:p>
        </p:txBody>
      </p:sp>
      <p:sp>
        <p:nvSpPr>
          <p:cNvPr id="7" name="Oval 6"/>
          <p:cNvSpPr/>
          <p:nvPr/>
        </p:nvSpPr>
        <p:spPr>
          <a:xfrm>
            <a:off x="457200" y="2624327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3544" y="2587751"/>
            <a:ext cx="6117336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>
                <a:solidFill>
                  <a:srgbClr val="1F2937"/>
                </a:solidFill>
              </a:rPr>
              <a:t>Vyplňte </a:t>
            </a:r>
            <a:r>
              <a:rPr sz="1250" b="1">
                <a:solidFill>
                  <a:srgbClr val="1F2937"/>
                </a:solidFill>
              </a:rPr>
              <a:t>e-mail</a:t>
            </a:r>
            <a:r>
              <a:rPr sz="1250" b="0">
                <a:solidFill>
                  <a:srgbClr val="1F2937"/>
                </a:solidFill>
              </a:rPr>
              <a:t> – najednou lze pozvat až </a:t>
            </a:r>
            <a:r>
              <a:rPr sz="1250" b="1">
                <a:solidFill>
                  <a:srgbClr val="1F2937"/>
                </a:solidFill>
              </a:rPr>
              <a:t>10 osob</a:t>
            </a:r>
            <a:r>
              <a:rPr sz="1250" b="0">
                <a:solidFill>
                  <a:srgbClr val="1F2937"/>
                </a:solidFill>
              </a:rPr>
              <a:t> – a pozvánku odešlete</a:t>
            </a:r>
          </a:p>
        </p:txBody>
      </p:sp>
      <p:sp>
        <p:nvSpPr>
          <p:cNvPr id="9" name="Oval 8"/>
          <p:cNvSpPr/>
          <p:nvPr/>
        </p:nvSpPr>
        <p:spPr>
          <a:xfrm>
            <a:off x="457200" y="3154679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3544" y="3118103"/>
            <a:ext cx="6117336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>
                <a:solidFill>
                  <a:srgbClr val="1F2937"/>
                </a:solidFill>
              </a:rPr>
              <a:t>Pozvaný dokončí registraci přes Identitu občana. </a:t>
            </a:r>
            <a:r>
              <a:rPr sz="1250" b="1">
                <a:solidFill>
                  <a:srgbClr val="1F2937"/>
                </a:solidFill>
              </a:rPr>
              <a:t>Pozvánka platí 7 dní.</a:t>
            </a:r>
          </a:p>
        </p:txBody>
      </p:sp>
      <p:sp>
        <p:nvSpPr>
          <p:cNvPr id="11" name="Oval 10"/>
          <p:cNvSpPr/>
          <p:nvPr/>
        </p:nvSpPr>
        <p:spPr>
          <a:xfrm>
            <a:off x="457200" y="3685031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3544" y="3648456"/>
            <a:ext cx="6117336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>
                <a:solidFill>
                  <a:srgbClr val="1F2937"/>
                </a:solidFill>
              </a:rPr>
              <a:t>Stav sledujte v </a:t>
            </a:r>
            <a:r>
              <a:rPr sz="1250" b="1">
                <a:solidFill>
                  <a:srgbClr val="1F2937"/>
                </a:solidFill>
              </a:rPr>
              <a:t>Přehledu odeslaných pozvánek</a:t>
            </a:r>
            <a:r>
              <a:rPr sz="1250" b="0">
                <a:solidFill>
                  <a:srgbClr val="1F2937"/>
                </a:solidFill>
              </a:rPr>
              <a:t> (Čeká na přijetí); kdo přijal, je v Seznamu uživatelů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406640" y="1325880"/>
            <a:ext cx="4389120" cy="2377440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589520" y="1417320"/>
            <a:ext cx="4023360" cy="21945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1">
                <a:solidFill>
                  <a:srgbClr val="00499A"/>
                </a:solidFill>
              </a:rPr>
              <a:t>Tipy z podpory</a:t>
            </a:r>
          </a:p>
          <a:p>
            <a:pPr algn="l">
              <a:spcAft>
                <a:spcPts val="500"/>
              </a:spcAft>
            </a:pPr>
            <a:r>
              <a:rPr sz="1200" b="0">
                <a:solidFill>
                  <a:srgbClr val="1F2937"/>
                </a:solidFill>
              </a:rPr>
              <a:t>•  Zvete pracovní e-mail, pod kterým se bude osoba hlásit</a:t>
            </a:r>
          </a:p>
          <a:p>
            <a:pPr algn="l">
              <a:spcAft>
                <a:spcPts val="500"/>
              </a:spcAft>
            </a:pPr>
            <a:r>
              <a:rPr sz="1200" b="0">
                <a:solidFill>
                  <a:srgbClr val="1F2937"/>
                </a:solidFill>
              </a:rPr>
              <a:t>•  Roli odeberete červeným košem – platí okamžitě</a:t>
            </a:r>
          </a:p>
          <a:p>
            <a:pPr algn="l">
              <a:spcAft>
                <a:spcPts val="500"/>
              </a:spcAft>
            </a:pPr>
            <a:r>
              <a:rPr sz="1200" b="0">
                <a:solidFill>
                  <a:srgbClr val="1F2937"/>
                </a:solidFill>
              </a:rPr>
              <a:t>•  Trvalé odpojení osoby (odchod ze zařízení) řeší podpora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06640" y="3840480"/>
            <a:ext cx="4389120" cy="1783080"/>
          </a:xfrm>
          <a:prstGeom prst="roundRect">
            <a:avLst>
              <a:gd name="adj" fmla="val 8000"/>
            </a:avLst>
          </a:prstGeom>
          <a:solidFill>
            <a:srgbClr val="FDF1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571231" y="3840480"/>
            <a:ext cx="4059935" cy="17830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1150" b="1">
                <a:solidFill>
                  <a:srgbClr val="1F2937"/>
                </a:solidFill>
              </a:rPr>
              <a:t>Pozvánka nedorazila?</a:t>
            </a:r>
            <a:r>
              <a:rPr sz="1150" b="0">
                <a:solidFill>
                  <a:srgbClr val="1F2937"/>
                </a:solidFill>
              </a:rPr>
              <a:t> Zkontrolujte adresu a nevyžádanou poštu, pozvánku odešlete znovu. Pak pište na podporu: e-mail adresáta, roli a datum posledního odeslání.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5715000"/>
            <a:ext cx="1133856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4B5563"/>
                </a:solidFill>
              </a:rPr>
              <a:t>Návod: systemadministrace.cz/pruvodce/az-poverena-osoba/3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Krok 3 · Školitel: registrace a životopis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25880"/>
            <a:ext cx="548640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00499A"/>
                </a:solidFill>
              </a:rPr>
              <a:t>Registrace z pozvánky</a:t>
            </a:r>
          </a:p>
        </p:txBody>
      </p:sp>
      <p:sp>
        <p:nvSpPr>
          <p:cNvPr id="4" name="Oval 3"/>
          <p:cNvSpPr/>
          <p:nvPr/>
        </p:nvSpPr>
        <p:spPr>
          <a:xfrm>
            <a:off x="457200" y="1773936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3544" y="1737360"/>
            <a:ext cx="5020055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>
                <a:solidFill>
                  <a:srgbClr val="1F2937"/>
                </a:solidFill>
              </a:rPr>
              <a:t>V e-mailu klikněte na </a:t>
            </a:r>
            <a:r>
              <a:rPr sz="1250" b="1">
                <a:solidFill>
                  <a:srgbClr val="1F2937"/>
                </a:solidFill>
              </a:rPr>
              <a:t>registrační odkaz</a:t>
            </a:r>
            <a:r>
              <a:rPr sz="1250" b="0">
                <a:solidFill>
                  <a:srgbClr val="1F2937"/>
                </a:solidFill>
              </a:rPr>
              <a:t> (platí 7 dní)</a:t>
            </a:r>
          </a:p>
        </p:txBody>
      </p:sp>
      <p:sp>
        <p:nvSpPr>
          <p:cNvPr id="6" name="Oval 5"/>
          <p:cNvSpPr/>
          <p:nvPr/>
        </p:nvSpPr>
        <p:spPr>
          <a:xfrm>
            <a:off x="457200" y="2304288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3544" y="2267712"/>
            <a:ext cx="5020055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>
                <a:solidFill>
                  <a:srgbClr val="1F2937"/>
                </a:solidFill>
              </a:rPr>
              <a:t>Ověřte se přes </a:t>
            </a:r>
            <a:r>
              <a:rPr sz="1250" b="1">
                <a:solidFill>
                  <a:srgbClr val="1F2937"/>
                </a:solidFill>
              </a:rPr>
              <a:t>Identitu občana</a:t>
            </a:r>
            <a:r>
              <a:rPr sz="1250" b="0">
                <a:solidFill>
                  <a:srgbClr val="1F2937"/>
                </a:solidFill>
              </a:rPr>
              <a:t> a klikněte na </a:t>
            </a:r>
            <a:r>
              <a:rPr sz="1250" b="1">
                <a:solidFill>
                  <a:srgbClr val="1F2937"/>
                </a:solidFill>
              </a:rPr>
              <a:t>Souhlasím</a:t>
            </a:r>
          </a:p>
        </p:txBody>
      </p:sp>
      <p:sp>
        <p:nvSpPr>
          <p:cNvPr id="8" name="Oval 7"/>
          <p:cNvSpPr/>
          <p:nvPr/>
        </p:nvSpPr>
        <p:spPr>
          <a:xfrm>
            <a:off x="457200" y="2834640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3544" y="2798064"/>
            <a:ext cx="5020055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>
                <a:solidFill>
                  <a:srgbClr val="1F2937"/>
                </a:solidFill>
              </a:rPr>
              <a:t>Vyplňte </a:t>
            </a:r>
            <a:r>
              <a:rPr sz="1250" b="1">
                <a:solidFill>
                  <a:srgbClr val="1F2937"/>
                </a:solidFill>
              </a:rPr>
              <a:t>e-mail</a:t>
            </a:r>
            <a:r>
              <a:rPr sz="1250" b="0">
                <a:solidFill>
                  <a:srgbClr val="1F2937"/>
                </a:solidFill>
              </a:rPr>
              <a:t> (pracovní) a klikněte na </a:t>
            </a:r>
            <a:r>
              <a:rPr sz="1250" b="1">
                <a:solidFill>
                  <a:srgbClr val="1F2937"/>
                </a:solidFill>
              </a:rPr>
              <a:t>Registrovat</a:t>
            </a:r>
          </a:p>
        </p:txBody>
      </p:sp>
      <p:sp>
        <p:nvSpPr>
          <p:cNvPr id="10" name="Oval 9"/>
          <p:cNvSpPr/>
          <p:nvPr/>
        </p:nvSpPr>
        <p:spPr>
          <a:xfrm>
            <a:off x="457200" y="3364992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3544" y="3328416"/>
            <a:ext cx="5020055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>
                <a:solidFill>
                  <a:srgbClr val="1F2937"/>
                </a:solidFill>
              </a:rPr>
              <a:t>Potvrďte odkaz v e-mailu a znovu se ověřte – školitel je propojen se zařízením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09360" y="1325880"/>
            <a:ext cx="548640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00499A"/>
                </a:solidFill>
              </a:rPr>
              <a:t>Životopis – podklad pro akreditaci</a:t>
            </a:r>
          </a:p>
        </p:txBody>
      </p:sp>
      <p:sp>
        <p:nvSpPr>
          <p:cNvPr id="13" name="Oval 12"/>
          <p:cNvSpPr/>
          <p:nvPr/>
        </p:nvSpPr>
        <p:spPr>
          <a:xfrm>
            <a:off x="6309360" y="1773936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75704" y="1737360"/>
            <a:ext cx="5020055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>
                <a:solidFill>
                  <a:srgbClr val="1F2937"/>
                </a:solidFill>
              </a:rPr>
              <a:t>Vpravo nahoře </a:t>
            </a:r>
            <a:r>
              <a:rPr sz="1250" b="1">
                <a:solidFill>
                  <a:srgbClr val="1F2937"/>
                </a:solidFill>
              </a:rPr>
              <a:t>ikona uživatele → Životopis</a:t>
            </a:r>
          </a:p>
        </p:txBody>
      </p:sp>
      <p:sp>
        <p:nvSpPr>
          <p:cNvPr id="15" name="Oval 14"/>
          <p:cNvSpPr/>
          <p:nvPr/>
        </p:nvSpPr>
        <p:spPr>
          <a:xfrm>
            <a:off x="6309360" y="2304288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75704" y="2267712"/>
            <a:ext cx="5020055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>
                <a:solidFill>
                  <a:srgbClr val="1F2937"/>
                </a:solidFill>
              </a:rPr>
              <a:t>Poprvé zvolte typ a </a:t>
            </a:r>
            <a:r>
              <a:rPr sz="1250" b="1">
                <a:solidFill>
                  <a:srgbClr val="1F2937"/>
                </a:solidFill>
              </a:rPr>
              <a:t>Vytvořit životopis</a:t>
            </a:r>
            <a:r>
              <a:rPr sz="1250" b="0">
                <a:solidFill>
                  <a:srgbClr val="1F2937"/>
                </a:solidFill>
              </a:rPr>
              <a:t>, pak </a:t>
            </a:r>
            <a:r>
              <a:rPr sz="1250" b="1">
                <a:solidFill>
                  <a:srgbClr val="1F2937"/>
                </a:solidFill>
              </a:rPr>
              <a:t>Upravit životopis</a:t>
            </a:r>
          </a:p>
        </p:txBody>
      </p:sp>
      <p:sp>
        <p:nvSpPr>
          <p:cNvPr id="17" name="Oval 16"/>
          <p:cNvSpPr/>
          <p:nvPr/>
        </p:nvSpPr>
        <p:spPr>
          <a:xfrm>
            <a:off x="6309360" y="2834640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75704" y="2798064"/>
            <a:ext cx="5020055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>
                <a:solidFill>
                  <a:srgbClr val="1F2937"/>
                </a:solidFill>
              </a:rPr>
              <a:t>Vzdělání se načte z </a:t>
            </a:r>
            <a:r>
              <a:rPr sz="1250" b="1">
                <a:solidFill>
                  <a:srgbClr val="1F2937"/>
                </a:solidFill>
              </a:rPr>
              <a:t>NR-ZP</a:t>
            </a:r>
            <a:r>
              <a:rPr sz="1250" b="0">
                <a:solidFill>
                  <a:srgbClr val="1F2937"/>
                </a:solidFill>
              </a:rPr>
              <a:t> (příznak „Z NRZP“)</a:t>
            </a:r>
          </a:p>
        </p:txBody>
      </p:sp>
      <p:sp>
        <p:nvSpPr>
          <p:cNvPr id="19" name="Oval 18"/>
          <p:cNvSpPr/>
          <p:nvPr/>
        </p:nvSpPr>
        <p:spPr>
          <a:xfrm>
            <a:off x="6309360" y="3364992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75704" y="3328416"/>
            <a:ext cx="5020055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>
                <a:solidFill>
                  <a:srgbClr val="1F2937"/>
                </a:solidFill>
              </a:rPr>
              <a:t>Hotovou verzi </a:t>
            </a:r>
            <a:r>
              <a:rPr sz="1250" b="1">
                <a:solidFill>
                  <a:srgbClr val="1F2937"/>
                </a:solidFill>
              </a:rPr>
              <a:t>Publikovat životopis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7200" y="4572000"/>
            <a:ext cx="11338560" cy="777240"/>
          </a:xfrm>
          <a:prstGeom prst="roundRect">
            <a:avLst>
              <a:gd name="adj" fmla="val 8000"/>
            </a:avLst>
          </a:prstGeom>
          <a:solidFill>
            <a:srgbClr val="E6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21792" y="4572000"/>
            <a:ext cx="11009376" cy="77724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1250" b="1">
                <a:solidFill>
                  <a:srgbClr val="1F2937"/>
                </a:solidFill>
              </a:rPr>
              <a:t>Tip:</a:t>
            </a:r>
            <a:r>
              <a:rPr sz="1250" b="0">
                <a:solidFill>
                  <a:srgbClr val="1F2937"/>
                </a:solidFill>
              </a:rPr>
              <a:t> vyplňte jen to podstatné – vzdělání, atestace a praxi. Nekopírujte celé profesní CV. Teprve publikovaný životopis lze vybrat v žádosti o akreditaci.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" y="5715000"/>
            <a:ext cx="1133856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4B5563"/>
                </a:solidFill>
              </a:rPr>
              <a:t>Návody: systemadministrace.cz/pruvodce/az-skolitel/1 · /3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0" dirty="0"/>
              <a:t>Cesta účastníka vzdělávání systémem</a:t>
            </a:r>
          </a:p>
        </p:txBody>
      </p:sp>
      <p:sp>
        <p:nvSpPr>
          <p:cNvPr id="3" name="osa"/>
          <p:cNvSpPr/>
          <p:nvPr/>
        </p:nvSpPr>
        <p:spPr>
          <a:xfrm>
            <a:off x="1267097" y="1673352"/>
            <a:ext cx="9718765" cy="45720"/>
          </a:xfrm>
          <a:prstGeom prst="rect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noProof="0" dirty="0"/>
          </a:p>
        </p:txBody>
      </p:sp>
      <p:sp>
        <p:nvSpPr>
          <p:cNvPr id="4" name="Oval 3"/>
          <p:cNvSpPr/>
          <p:nvPr/>
        </p:nvSpPr>
        <p:spPr>
          <a:xfrm>
            <a:off x="992777" y="1417320"/>
            <a:ext cx="548640" cy="548640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cs-CZ" sz="1600" b="1" noProof="0" dirty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4631" y="2103120"/>
            <a:ext cx="156493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1300" b="1" noProof="0" dirty="0">
                <a:solidFill>
                  <a:srgbClr val="00499A"/>
                </a:solidFill>
              </a:rPr>
              <a:t>Registrace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39" y="2606040"/>
            <a:ext cx="1436914" cy="384048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548639" y="2606040"/>
            <a:ext cx="1436914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950" b="1" noProof="0" dirty="0">
                <a:solidFill>
                  <a:srgbClr val="00499A"/>
                </a:solidFill>
              </a:rPr>
              <a:t>Školenec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3" y="3108960"/>
            <a:ext cx="1510066" cy="11887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1200" b="0" noProof="0" dirty="0">
                <a:solidFill>
                  <a:srgbClr val="1F2937"/>
                </a:solidFill>
              </a:rPr>
              <a:t>Přihlášení přes NIA, údaje o vzdělání z registru NR-ZP</a:t>
            </a:r>
          </a:p>
        </p:txBody>
      </p:sp>
      <p:sp>
        <p:nvSpPr>
          <p:cNvPr id="9" name="Oval 8"/>
          <p:cNvSpPr/>
          <p:nvPr/>
        </p:nvSpPr>
        <p:spPr>
          <a:xfrm>
            <a:off x="2612571" y="1417320"/>
            <a:ext cx="548640" cy="548640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cs-CZ" sz="1600" b="1" noProof="0" dirty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04426" y="2103120"/>
            <a:ext cx="156493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1300" b="1" noProof="0" dirty="0">
                <a:solidFill>
                  <a:srgbClr val="00499A"/>
                </a:solidFill>
              </a:rPr>
              <a:t>Žádost o zařazení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168434" y="2606040"/>
            <a:ext cx="1436914" cy="384048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noProof="0" dirty="0"/>
          </a:p>
        </p:txBody>
      </p:sp>
      <p:sp>
        <p:nvSpPr>
          <p:cNvPr id="12" name="TextBox 11"/>
          <p:cNvSpPr txBox="1"/>
          <p:nvPr/>
        </p:nvSpPr>
        <p:spPr>
          <a:xfrm>
            <a:off x="2168434" y="2606040"/>
            <a:ext cx="1436914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950" b="1" noProof="0" dirty="0">
                <a:solidFill>
                  <a:srgbClr val="00499A"/>
                </a:solidFill>
              </a:rPr>
              <a:t>Školenec → PO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31858" y="3108960"/>
            <a:ext cx="1510066" cy="11887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1200" b="0" noProof="0" dirty="0">
                <a:solidFill>
                  <a:srgbClr val="1F2937"/>
                </a:solidFill>
              </a:rPr>
              <a:t>Pověřená organizace žádost posoudí a vyřídí</a:t>
            </a:r>
          </a:p>
        </p:txBody>
      </p:sp>
      <p:sp>
        <p:nvSpPr>
          <p:cNvPr id="14" name="Oval 13"/>
          <p:cNvSpPr/>
          <p:nvPr/>
        </p:nvSpPr>
        <p:spPr>
          <a:xfrm>
            <a:off x="4232365" y="1417320"/>
            <a:ext cx="548640" cy="548640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cs-CZ" sz="1600" b="1" noProof="0" dirty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24220" y="2103120"/>
            <a:ext cx="156493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1300" b="1" noProof="0" dirty="0">
                <a:solidFill>
                  <a:srgbClr val="00499A"/>
                </a:solidFill>
              </a:rPr>
              <a:t>Vydání eIndexu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788228" y="2606040"/>
            <a:ext cx="1436914" cy="384048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noProof="0" dirty="0"/>
          </a:p>
        </p:txBody>
      </p:sp>
      <p:sp>
        <p:nvSpPr>
          <p:cNvPr id="17" name="TextBox 16"/>
          <p:cNvSpPr txBox="1"/>
          <p:nvPr/>
        </p:nvSpPr>
        <p:spPr>
          <a:xfrm>
            <a:off x="3788228" y="2606040"/>
            <a:ext cx="1436914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950" b="1" noProof="0" dirty="0">
                <a:solidFill>
                  <a:srgbClr val="00499A"/>
                </a:solidFill>
              </a:rPr>
              <a:t>Systém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51652" y="3108960"/>
            <a:ext cx="1510066" cy="9971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1200" noProof="0" dirty="0">
                <a:solidFill>
                  <a:srgbClr val="1F2937"/>
                </a:solidFill>
              </a:rPr>
              <a:t>Po schváleném </a:t>
            </a:r>
            <a:r>
              <a:rPr lang="cs-CZ" sz="1200" b="0" noProof="0" dirty="0">
                <a:solidFill>
                  <a:srgbClr val="1F2937"/>
                </a:solidFill>
              </a:rPr>
              <a:t>zařazení do oboru s digitalizovaným programem dojde k vydání eIndexu</a:t>
            </a:r>
          </a:p>
        </p:txBody>
      </p:sp>
      <p:sp>
        <p:nvSpPr>
          <p:cNvPr id="19" name="Oval 18"/>
          <p:cNvSpPr/>
          <p:nvPr/>
        </p:nvSpPr>
        <p:spPr>
          <a:xfrm>
            <a:off x="5852160" y="1417320"/>
            <a:ext cx="548640" cy="548640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cs-CZ" sz="1600" b="1" noProof="0" dirty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44014" y="2103120"/>
            <a:ext cx="156493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1300" b="1" noProof="0" dirty="0">
                <a:solidFill>
                  <a:srgbClr val="00499A"/>
                </a:solidFill>
              </a:rPr>
              <a:t>Přiřazení školitele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08022" y="2606040"/>
            <a:ext cx="1436914" cy="384048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noProof="0" dirty="0"/>
          </a:p>
        </p:txBody>
      </p:sp>
      <p:sp>
        <p:nvSpPr>
          <p:cNvPr id="22" name="TextBox 21"/>
          <p:cNvSpPr txBox="1"/>
          <p:nvPr/>
        </p:nvSpPr>
        <p:spPr>
          <a:xfrm>
            <a:off x="5408022" y="2606040"/>
            <a:ext cx="1436914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950" b="1" noProof="0" dirty="0">
                <a:solidFill>
                  <a:srgbClr val="00499A"/>
                </a:solidFill>
              </a:rPr>
              <a:t>Akreditované zařízení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71446" y="3108960"/>
            <a:ext cx="1510066" cy="11887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1200" b="0" noProof="0" dirty="0">
                <a:solidFill>
                  <a:srgbClr val="1F2937"/>
                </a:solidFill>
              </a:rPr>
              <a:t>Zařízení pozve školitele a přiřadí ho školenci</a:t>
            </a:r>
          </a:p>
        </p:txBody>
      </p:sp>
      <p:sp>
        <p:nvSpPr>
          <p:cNvPr id="24" name="Oval 23"/>
          <p:cNvSpPr/>
          <p:nvPr/>
        </p:nvSpPr>
        <p:spPr>
          <a:xfrm>
            <a:off x="7471954" y="1417320"/>
            <a:ext cx="548640" cy="548640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cs-CZ" sz="1600" b="1" noProof="0" dirty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63809" y="2103120"/>
            <a:ext cx="156493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1300" b="1" noProof="0" dirty="0">
                <a:solidFill>
                  <a:srgbClr val="00499A"/>
                </a:solidFill>
              </a:rPr>
              <a:t>Vzdělávací plán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027817" y="2606040"/>
            <a:ext cx="1436914" cy="384048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noProof="0" dirty="0"/>
          </a:p>
        </p:txBody>
      </p:sp>
      <p:sp>
        <p:nvSpPr>
          <p:cNvPr id="27" name="TextBox 26"/>
          <p:cNvSpPr txBox="1"/>
          <p:nvPr/>
        </p:nvSpPr>
        <p:spPr>
          <a:xfrm>
            <a:off x="7027817" y="2606040"/>
            <a:ext cx="1436914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950" b="1" noProof="0" dirty="0">
                <a:solidFill>
                  <a:srgbClr val="00499A"/>
                </a:solidFill>
              </a:rPr>
              <a:t>Školitel + školenec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91241" y="3108960"/>
            <a:ext cx="1510066" cy="62786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1200" b="0" noProof="0" dirty="0">
                <a:solidFill>
                  <a:srgbClr val="1F2937"/>
                </a:solidFill>
              </a:rPr>
              <a:t>Plán stáží, kurzů a praxe v eIndexu – odemknutí školitelem</a:t>
            </a:r>
          </a:p>
        </p:txBody>
      </p:sp>
      <p:sp>
        <p:nvSpPr>
          <p:cNvPr id="29" name="Oval 28"/>
          <p:cNvSpPr/>
          <p:nvPr/>
        </p:nvSpPr>
        <p:spPr>
          <a:xfrm>
            <a:off x="9091748" y="1417320"/>
            <a:ext cx="548640" cy="548640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cs-CZ" sz="1600" b="1" noProof="0" dirty="0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83603" y="2103120"/>
            <a:ext cx="156493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1300" b="1" noProof="0" dirty="0">
                <a:solidFill>
                  <a:srgbClr val="00499A"/>
                </a:solidFill>
              </a:rPr>
              <a:t>Praxe v eIndexu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647611" y="2606040"/>
            <a:ext cx="1436914" cy="384048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noProof="0" dirty="0"/>
          </a:p>
        </p:txBody>
      </p:sp>
      <p:sp>
        <p:nvSpPr>
          <p:cNvPr id="32" name="TextBox 31"/>
          <p:cNvSpPr txBox="1"/>
          <p:nvPr/>
        </p:nvSpPr>
        <p:spPr>
          <a:xfrm>
            <a:off x="8647611" y="2606040"/>
            <a:ext cx="1436914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950" b="1" noProof="0" dirty="0">
                <a:solidFill>
                  <a:srgbClr val="00499A"/>
                </a:solidFill>
              </a:rPr>
              <a:t>Školenec / školitel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611035" y="3108960"/>
            <a:ext cx="1510066" cy="9971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1200" b="0" noProof="0" dirty="0">
                <a:solidFill>
                  <a:srgbClr val="1F2937"/>
                </a:solidFill>
              </a:rPr>
              <a:t>Školenec zapisuje, školitel potvrzuje alespoň 1× za půl roku (dle platné legislativy)</a:t>
            </a:r>
          </a:p>
        </p:txBody>
      </p:sp>
      <p:sp>
        <p:nvSpPr>
          <p:cNvPr id="34" name="Oval 33"/>
          <p:cNvSpPr/>
          <p:nvPr/>
        </p:nvSpPr>
        <p:spPr>
          <a:xfrm>
            <a:off x="10711542" y="1417320"/>
            <a:ext cx="548640" cy="548640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cs-CZ" sz="1600" b="1" noProof="0" dirty="0">
                <a:solidFill>
                  <a:srgbClr val="FFFFFF"/>
                </a:solidFill>
              </a:rPr>
              <a:t>7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203397" y="2103120"/>
            <a:ext cx="156493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1300" b="1" noProof="0" dirty="0">
                <a:solidFill>
                  <a:srgbClr val="00499A"/>
                </a:solidFill>
              </a:rPr>
              <a:t>Zkouška a diplom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0267405" y="2606040"/>
            <a:ext cx="1436914" cy="384048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noProof="0" dirty="0"/>
          </a:p>
        </p:txBody>
      </p:sp>
      <p:sp>
        <p:nvSpPr>
          <p:cNvPr id="37" name="TextBox 36"/>
          <p:cNvSpPr txBox="1"/>
          <p:nvPr/>
        </p:nvSpPr>
        <p:spPr>
          <a:xfrm>
            <a:off x="10267405" y="2606040"/>
            <a:ext cx="1436914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950" b="1" noProof="0" dirty="0">
                <a:solidFill>
                  <a:srgbClr val="00499A"/>
                </a:solidFill>
              </a:rPr>
              <a:t>Pověřená organizace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230829" y="3108960"/>
            <a:ext cx="1510066" cy="81253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1200" b="0" noProof="0" dirty="0">
                <a:solidFill>
                  <a:srgbClr val="1F2937"/>
                </a:solidFill>
              </a:rPr>
              <a:t>Kontrola přihlášky, výsledek zkoušky, diplom nahráván také v systému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57200" y="4434840"/>
            <a:ext cx="11338560" cy="1188720"/>
          </a:xfrm>
          <a:prstGeom prst="roundRect">
            <a:avLst>
              <a:gd name="adj" fmla="val 8000"/>
            </a:avLst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noProof="0" dirty="0"/>
          </a:p>
        </p:txBody>
      </p:sp>
      <p:sp>
        <p:nvSpPr>
          <p:cNvPr id="40" name="TextBox 39"/>
          <p:cNvSpPr txBox="1"/>
          <p:nvPr/>
        </p:nvSpPr>
        <p:spPr>
          <a:xfrm>
            <a:off x="640080" y="4743481"/>
            <a:ext cx="10972800" cy="57143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lang="cs-CZ" sz="1600" b="1" noProof="0" dirty="0">
                <a:solidFill>
                  <a:srgbClr val="FFFFFF"/>
                </a:solidFill>
              </a:rPr>
              <a:t>Každý krok má v systému jasného vlastníka.</a:t>
            </a:r>
          </a:p>
          <a:p>
            <a:pPr algn="l">
              <a:spcAft>
                <a:spcPts val="400"/>
              </a:spcAft>
            </a:pPr>
            <a:r>
              <a:rPr lang="cs-CZ" sz="1300" b="0" noProof="0" dirty="0">
                <a:solidFill>
                  <a:srgbClr val="FFFFFF"/>
                </a:solidFill>
              </a:rPr>
              <a:t>Kdo je na tahu, vidí účastník i zařízení ve svém profilu. Výzvy k doplnění a komunikace s pověřenou organizací probíhají přímo v systému</a:t>
            </a:r>
            <a:r>
              <a:rPr lang="cs-CZ" sz="1300" noProof="0" dirty="0">
                <a:solidFill>
                  <a:srgbClr val="FFFFFF"/>
                </a:solidFill>
              </a:rPr>
              <a:t>.</a:t>
            </a:r>
            <a:endParaRPr lang="cs-CZ" sz="1300" b="0" noProof="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0" dirty="0"/>
              <a:t>Školenec a školitel: kdo udělá který krok</a:t>
            </a:r>
          </a:p>
        </p:txBody>
      </p:sp>
      <p:sp>
        <p:nvSpPr>
          <p:cNvPr id="3" name="Oval 2"/>
          <p:cNvSpPr/>
          <p:nvPr/>
        </p:nvSpPr>
        <p:spPr>
          <a:xfrm>
            <a:off x="457200" y="1316736"/>
            <a:ext cx="402336" cy="402336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cs-CZ" sz="1200" b="1" noProof="0" dirty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05840" y="1325880"/>
            <a:ext cx="1691640" cy="384048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noProof="0" dirty="0"/>
          </a:p>
        </p:txBody>
      </p:sp>
      <p:sp>
        <p:nvSpPr>
          <p:cNvPr id="5" name="TextBox 4"/>
          <p:cNvSpPr txBox="1"/>
          <p:nvPr/>
        </p:nvSpPr>
        <p:spPr>
          <a:xfrm>
            <a:off x="1005840" y="1325880"/>
            <a:ext cx="169164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1150" b="1" noProof="0" dirty="0">
                <a:solidFill>
                  <a:srgbClr val="00499A"/>
                </a:solidFill>
              </a:rPr>
              <a:t>Zařízení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34640" y="1380943"/>
            <a:ext cx="5394960" cy="273921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lang="cs-CZ" sz="1300" b="0" noProof="0" dirty="0">
                <a:solidFill>
                  <a:srgbClr val="1F2937"/>
                </a:solidFill>
              </a:rPr>
              <a:t>Pozve školitele a přidělí mu roli „Školitel“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75320" y="1261872"/>
            <a:ext cx="3566160" cy="51206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lang="cs-CZ" sz="1050" b="0" noProof="0" dirty="0" err="1">
                <a:solidFill>
                  <a:srgbClr val="00499A"/>
                </a:solidFill>
              </a:rPr>
              <a:t>systemadministrace.cz</a:t>
            </a:r>
            <a:r>
              <a:rPr lang="cs-CZ" sz="1050" b="0" noProof="0" dirty="0">
                <a:solidFill>
                  <a:srgbClr val="00499A"/>
                </a:solidFill>
              </a:rPr>
              <a:t>/</a:t>
            </a:r>
            <a:r>
              <a:rPr lang="cs-CZ" sz="1050" b="0" noProof="0" dirty="0" err="1">
                <a:solidFill>
                  <a:srgbClr val="00499A"/>
                </a:solidFill>
              </a:rPr>
              <a:t>pruvodce</a:t>
            </a:r>
            <a:r>
              <a:rPr lang="cs-CZ" sz="1050" b="0" noProof="0" dirty="0">
                <a:solidFill>
                  <a:srgbClr val="00499A"/>
                </a:solidFill>
              </a:rPr>
              <a:t>/</a:t>
            </a:r>
            <a:r>
              <a:rPr lang="cs-CZ" sz="1050" b="0" noProof="0" dirty="0" err="1">
                <a:solidFill>
                  <a:srgbClr val="00499A"/>
                </a:solidFill>
              </a:rPr>
              <a:t>az</a:t>
            </a:r>
            <a:r>
              <a:rPr lang="cs-CZ" sz="1050" b="0" noProof="0" dirty="0">
                <a:solidFill>
                  <a:srgbClr val="00499A"/>
                </a:solidFill>
              </a:rPr>
              <a:t>-</a:t>
            </a:r>
            <a:r>
              <a:rPr lang="cs-CZ" sz="1050" b="0" noProof="0" dirty="0" err="1">
                <a:solidFill>
                  <a:srgbClr val="00499A"/>
                </a:solidFill>
              </a:rPr>
              <a:t>poverena</a:t>
            </a:r>
            <a:r>
              <a:rPr lang="cs-CZ" sz="1050" b="0" noProof="0" dirty="0">
                <a:solidFill>
                  <a:srgbClr val="00499A"/>
                </a:solidFill>
              </a:rPr>
              <a:t>-osoba/3</a:t>
            </a:r>
          </a:p>
        </p:txBody>
      </p:sp>
      <p:sp>
        <p:nvSpPr>
          <p:cNvPr id="8" name="Oval 7"/>
          <p:cNvSpPr/>
          <p:nvPr/>
        </p:nvSpPr>
        <p:spPr>
          <a:xfrm>
            <a:off x="457200" y="1883664"/>
            <a:ext cx="402336" cy="402336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cs-CZ" sz="1200" b="1" noProof="0" dirty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05840" y="1892807"/>
            <a:ext cx="1691640" cy="384048"/>
          </a:xfrm>
          <a:prstGeom prst="roundRect">
            <a:avLst>
              <a:gd name="adj" fmla="val 8000"/>
            </a:avLst>
          </a:prstGeom>
          <a:solidFill>
            <a:srgbClr val="E6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noProof="0" dirty="0"/>
          </a:p>
        </p:txBody>
      </p:sp>
      <p:sp>
        <p:nvSpPr>
          <p:cNvPr id="10" name="TextBox 9"/>
          <p:cNvSpPr txBox="1"/>
          <p:nvPr/>
        </p:nvSpPr>
        <p:spPr>
          <a:xfrm>
            <a:off x="1005840" y="1892807"/>
            <a:ext cx="169164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1150" b="1" noProof="0" dirty="0">
                <a:solidFill>
                  <a:srgbClr val="1B7F5A"/>
                </a:solidFill>
              </a:rPr>
              <a:t>Školitel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34640" y="1947871"/>
            <a:ext cx="5394960" cy="273921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lang="cs-CZ" sz="1300" b="0" noProof="0" dirty="0">
                <a:solidFill>
                  <a:srgbClr val="1F2937"/>
                </a:solidFill>
              </a:rPr>
              <a:t>Registrace z pozvánky (30 dní), vyplní a zveřejní životopis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75320" y="1828800"/>
            <a:ext cx="3566160" cy="51206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lang="cs-CZ" sz="1050" b="0" noProof="0" dirty="0" err="1">
                <a:solidFill>
                  <a:srgbClr val="00499A"/>
                </a:solidFill>
              </a:rPr>
              <a:t>systemadministrace.cz</a:t>
            </a:r>
            <a:r>
              <a:rPr lang="cs-CZ" sz="1050" b="0" noProof="0" dirty="0">
                <a:solidFill>
                  <a:srgbClr val="00499A"/>
                </a:solidFill>
              </a:rPr>
              <a:t>/</a:t>
            </a:r>
            <a:r>
              <a:rPr lang="cs-CZ" sz="1050" b="0" noProof="0" dirty="0" err="1">
                <a:solidFill>
                  <a:srgbClr val="00499A"/>
                </a:solidFill>
              </a:rPr>
              <a:t>pruvodce</a:t>
            </a:r>
            <a:r>
              <a:rPr lang="cs-CZ" sz="1050" b="0" noProof="0" dirty="0">
                <a:solidFill>
                  <a:srgbClr val="00499A"/>
                </a:solidFill>
              </a:rPr>
              <a:t>/</a:t>
            </a:r>
            <a:r>
              <a:rPr lang="cs-CZ" sz="1050" b="0" noProof="0" dirty="0" err="1">
                <a:solidFill>
                  <a:srgbClr val="00499A"/>
                </a:solidFill>
              </a:rPr>
              <a:t>az-skolitel</a:t>
            </a:r>
            <a:r>
              <a:rPr lang="cs-CZ" sz="1050" b="0" noProof="0" dirty="0">
                <a:solidFill>
                  <a:srgbClr val="00499A"/>
                </a:solidFill>
              </a:rPr>
              <a:t>/1 · /3</a:t>
            </a:r>
          </a:p>
        </p:txBody>
      </p:sp>
      <p:sp>
        <p:nvSpPr>
          <p:cNvPr id="13" name="Oval 12"/>
          <p:cNvSpPr/>
          <p:nvPr/>
        </p:nvSpPr>
        <p:spPr>
          <a:xfrm>
            <a:off x="457200" y="2450592"/>
            <a:ext cx="402336" cy="402336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cs-CZ" sz="1200" b="1" noProof="0" dirty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005840" y="2459736"/>
            <a:ext cx="1691640" cy="384048"/>
          </a:xfrm>
          <a:prstGeom prst="roundRect">
            <a:avLst>
              <a:gd name="adj" fmla="val 8000"/>
            </a:avLst>
          </a:prstGeom>
          <a:solidFill>
            <a:srgbClr val="F1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noProof="0" dirty="0"/>
          </a:p>
        </p:txBody>
      </p:sp>
      <p:sp>
        <p:nvSpPr>
          <p:cNvPr id="15" name="TextBox 14"/>
          <p:cNvSpPr txBox="1"/>
          <p:nvPr/>
        </p:nvSpPr>
        <p:spPr>
          <a:xfrm>
            <a:off x="1005840" y="2459736"/>
            <a:ext cx="169164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1150" b="1" noProof="0" dirty="0">
                <a:solidFill>
                  <a:srgbClr val="4B5563"/>
                </a:solidFill>
              </a:rPr>
              <a:t>Školenec → PO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34640" y="2395728"/>
            <a:ext cx="5394960" cy="51206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lang="cs-CZ" sz="1300" b="0" noProof="0" dirty="0">
                <a:solidFill>
                  <a:srgbClr val="1F2937"/>
                </a:solidFill>
              </a:rPr>
              <a:t>Podá žádost o zařazení, pověřená organizace vydá eIndex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75320" y="2395728"/>
            <a:ext cx="3566160" cy="51206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lang="cs-CZ" sz="1050" b="0" noProof="0" dirty="0" err="1">
                <a:solidFill>
                  <a:srgbClr val="00499A"/>
                </a:solidFill>
              </a:rPr>
              <a:t>systemadministrace.cz</a:t>
            </a:r>
            <a:r>
              <a:rPr lang="cs-CZ" sz="1050" b="0" noProof="0" dirty="0">
                <a:solidFill>
                  <a:srgbClr val="00499A"/>
                </a:solidFill>
              </a:rPr>
              <a:t>/</a:t>
            </a:r>
            <a:r>
              <a:rPr lang="cs-CZ" sz="1050" b="0" noProof="0" dirty="0" err="1">
                <a:solidFill>
                  <a:srgbClr val="00499A"/>
                </a:solidFill>
              </a:rPr>
              <a:t>pruvodce</a:t>
            </a:r>
            <a:r>
              <a:rPr lang="cs-CZ" sz="1050" b="0" noProof="0" dirty="0">
                <a:solidFill>
                  <a:srgbClr val="00499A"/>
                </a:solidFill>
              </a:rPr>
              <a:t>/</a:t>
            </a:r>
            <a:r>
              <a:rPr lang="cs-CZ" sz="1050" b="0" noProof="0" dirty="0" err="1">
                <a:solidFill>
                  <a:srgbClr val="00499A"/>
                </a:solidFill>
              </a:rPr>
              <a:t>skolenec</a:t>
            </a:r>
            <a:r>
              <a:rPr lang="cs-CZ" sz="1050" b="0" noProof="0" dirty="0">
                <a:solidFill>
                  <a:srgbClr val="00499A"/>
                </a:solidFill>
              </a:rPr>
              <a:t>/4</a:t>
            </a:r>
          </a:p>
        </p:txBody>
      </p:sp>
      <p:sp>
        <p:nvSpPr>
          <p:cNvPr id="18" name="Oval 17"/>
          <p:cNvSpPr/>
          <p:nvPr/>
        </p:nvSpPr>
        <p:spPr>
          <a:xfrm>
            <a:off x="457200" y="3017520"/>
            <a:ext cx="402336" cy="402336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cs-CZ" sz="1200" b="1" noProof="0" dirty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05840" y="3026664"/>
            <a:ext cx="1691640" cy="384048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noProof="0" dirty="0"/>
          </a:p>
        </p:txBody>
      </p:sp>
      <p:sp>
        <p:nvSpPr>
          <p:cNvPr id="20" name="TextBox 19"/>
          <p:cNvSpPr txBox="1"/>
          <p:nvPr/>
        </p:nvSpPr>
        <p:spPr>
          <a:xfrm>
            <a:off x="1005840" y="3026664"/>
            <a:ext cx="169164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1150" b="1" noProof="0" dirty="0">
                <a:solidFill>
                  <a:srgbClr val="00499A"/>
                </a:solidFill>
              </a:rPr>
              <a:t>Zařízení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34640" y="2962656"/>
            <a:ext cx="5394960" cy="51206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lang="cs-CZ" sz="1300" b="0" noProof="0" dirty="0">
                <a:solidFill>
                  <a:srgbClr val="1F2937"/>
                </a:solidFill>
              </a:rPr>
              <a:t>Přidat eIndex školence: pozvánka na e-mail školence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75320" y="2962656"/>
            <a:ext cx="3566160" cy="51206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lang="cs-CZ" sz="1050" b="0" noProof="0" dirty="0" err="1">
                <a:solidFill>
                  <a:srgbClr val="00499A"/>
                </a:solidFill>
              </a:rPr>
              <a:t>systemadministrace.cz</a:t>
            </a:r>
            <a:r>
              <a:rPr lang="cs-CZ" sz="1050" b="0" noProof="0" dirty="0">
                <a:solidFill>
                  <a:srgbClr val="00499A"/>
                </a:solidFill>
              </a:rPr>
              <a:t>/</a:t>
            </a:r>
            <a:r>
              <a:rPr lang="cs-CZ" sz="1050" b="0" noProof="0" dirty="0" err="1">
                <a:solidFill>
                  <a:srgbClr val="00499A"/>
                </a:solidFill>
              </a:rPr>
              <a:t>pruvodce</a:t>
            </a:r>
            <a:r>
              <a:rPr lang="cs-CZ" sz="1050" b="0" noProof="0" dirty="0">
                <a:solidFill>
                  <a:srgbClr val="00499A"/>
                </a:solidFill>
              </a:rPr>
              <a:t>/</a:t>
            </a:r>
            <a:r>
              <a:rPr lang="cs-CZ" sz="1050" b="0" noProof="0" dirty="0" err="1">
                <a:solidFill>
                  <a:srgbClr val="00499A"/>
                </a:solidFill>
              </a:rPr>
              <a:t>az</a:t>
            </a:r>
            <a:r>
              <a:rPr lang="cs-CZ" sz="1050" b="0" noProof="0" dirty="0">
                <a:solidFill>
                  <a:srgbClr val="00499A"/>
                </a:solidFill>
              </a:rPr>
              <a:t>-referent-</a:t>
            </a:r>
            <a:r>
              <a:rPr lang="cs-CZ" sz="1050" b="0" noProof="0" dirty="0" err="1">
                <a:solidFill>
                  <a:srgbClr val="00499A"/>
                </a:solidFill>
              </a:rPr>
              <a:t>vzdelavani</a:t>
            </a:r>
            <a:r>
              <a:rPr lang="cs-CZ" sz="1050" b="0" noProof="0" dirty="0">
                <a:solidFill>
                  <a:srgbClr val="00499A"/>
                </a:solidFill>
              </a:rPr>
              <a:t>/2</a:t>
            </a:r>
          </a:p>
        </p:txBody>
      </p:sp>
      <p:sp>
        <p:nvSpPr>
          <p:cNvPr id="23" name="Oval 22"/>
          <p:cNvSpPr/>
          <p:nvPr/>
        </p:nvSpPr>
        <p:spPr>
          <a:xfrm>
            <a:off x="457200" y="3584448"/>
            <a:ext cx="402336" cy="402336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cs-CZ" sz="1200" b="1" noProof="0" dirty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005840" y="3593592"/>
            <a:ext cx="1691640" cy="384048"/>
          </a:xfrm>
          <a:prstGeom prst="roundRect">
            <a:avLst>
              <a:gd name="adj" fmla="val 8000"/>
            </a:avLst>
          </a:prstGeom>
          <a:solidFill>
            <a:srgbClr val="F1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noProof="0" dirty="0"/>
          </a:p>
        </p:txBody>
      </p:sp>
      <p:sp>
        <p:nvSpPr>
          <p:cNvPr id="25" name="TextBox 24"/>
          <p:cNvSpPr txBox="1"/>
          <p:nvPr/>
        </p:nvSpPr>
        <p:spPr>
          <a:xfrm>
            <a:off x="1005840" y="3593592"/>
            <a:ext cx="169164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1150" b="1" noProof="0" dirty="0">
                <a:solidFill>
                  <a:srgbClr val="4B5563"/>
                </a:solidFill>
              </a:rPr>
              <a:t>Školenec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834640" y="3529584"/>
            <a:ext cx="5394960" cy="51206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lang="cs-CZ" sz="1300" b="0" noProof="0" dirty="0">
                <a:solidFill>
                  <a:srgbClr val="1F2937"/>
                </a:solidFill>
              </a:rPr>
              <a:t>Přijme pozvánku a potvrdí zařazení (stav Přiřazování školitele)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75320" y="3529584"/>
            <a:ext cx="3566160" cy="51206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lang="cs-CZ" sz="1050" b="0" noProof="0" dirty="0" err="1">
                <a:solidFill>
                  <a:srgbClr val="00499A"/>
                </a:solidFill>
              </a:rPr>
              <a:t>systemadministrace.cz</a:t>
            </a:r>
            <a:r>
              <a:rPr lang="cs-CZ" sz="1050" b="0" noProof="0" dirty="0">
                <a:solidFill>
                  <a:srgbClr val="00499A"/>
                </a:solidFill>
              </a:rPr>
              <a:t>/</a:t>
            </a:r>
            <a:r>
              <a:rPr lang="cs-CZ" sz="1050" b="0" noProof="0" dirty="0" err="1">
                <a:solidFill>
                  <a:srgbClr val="00499A"/>
                </a:solidFill>
              </a:rPr>
              <a:t>pruvodce</a:t>
            </a:r>
            <a:r>
              <a:rPr lang="cs-CZ" sz="1050" b="0" noProof="0" dirty="0">
                <a:solidFill>
                  <a:srgbClr val="00499A"/>
                </a:solidFill>
              </a:rPr>
              <a:t>/</a:t>
            </a:r>
            <a:r>
              <a:rPr lang="cs-CZ" sz="1050" b="0" noProof="0" dirty="0" err="1">
                <a:solidFill>
                  <a:srgbClr val="00499A"/>
                </a:solidFill>
              </a:rPr>
              <a:t>skolenec</a:t>
            </a:r>
            <a:r>
              <a:rPr lang="cs-CZ" sz="1050" b="0" noProof="0" dirty="0">
                <a:solidFill>
                  <a:srgbClr val="00499A"/>
                </a:solidFill>
              </a:rPr>
              <a:t>/5</a:t>
            </a:r>
          </a:p>
        </p:txBody>
      </p:sp>
      <p:sp>
        <p:nvSpPr>
          <p:cNvPr id="28" name="Oval 27"/>
          <p:cNvSpPr/>
          <p:nvPr/>
        </p:nvSpPr>
        <p:spPr>
          <a:xfrm>
            <a:off x="457200" y="4151376"/>
            <a:ext cx="402336" cy="402336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cs-CZ" sz="1200" b="1" noProof="0" dirty="0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005840" y="4160520"/>
            <a:ext cx="1691640" cy="384048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noProof="0" dirty="0"/>
          </a:p>
        </p:txBody>
      </p:sp>
      <p:sp>
        <p:nvSpPr>
          <p:cNvPr id="30" name="TextBox 29"/>
          <p:cNvSpPr txBox="1"/>
          <p:nvPr/>
        </p:nvSpPr>
        <p:spPr>
          <a:xfrm>
            <a:off x="1005840" y="4160520"/>
            <a:ext cx="169164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1150" b="1" noProof="0" dirty="0">
                <a:solidFill>
                  <a:srgbClr val="00499A"/>
                </a:solidFill>
              </a:rPr>
              <a:t>Zařízení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834640" y="4096512"/>
            <a:ext cx="5394960" cy="51206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lang="cs-CZ" sz="1300" b="0" noProof="0" dirty="0">
                <a:solidFill>
                  <a:srgbClr val="1F2937"/>
                </a:solidFill>
              </a:rPr>
              <a:t>Přidělí školenci školitele, školitel přiřazení potvrdí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75320" y="4096512"/>
            <a:ext cx="3566160" cy="51206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lang="cs-CZ" sz="1050" b="0" noProof="0" dirty="0" err="1">
                <a:solidFill>
                  <a:srgbClr val="00499A"/>
                </a:solidFill>
              </a:rPr>
              <a:t>systemadministrace.cz</a:t>
            </a:r>
            <a:r>
              <a:rPr lang="cs-CZ" sz="1050" b="0" noProof="0" dirty="0">
                <a:solidFill>
                  <a:srgbClr val="00499A"/>
                </a:solidFill>
              </a:rPr>
              <a:t>/</a:t>
            </a:r>
            <a:r>
              <a:rPr lang="cs-CZ" sz="1050" b="0" noProof="0" dirty="0" err="1">
                <a:solidFill>
                  <a:srgbClr val="00499A"/>
                </a:solidFill>
              </a:rPr>
              <a:t>pruvodce</a:t>
            </a:r>
            <a:r>
              <a:rPr lang="cs-CZ" sz="1050" b="0" noProof="0" dirty="0">
                <a:solidFill>
                  <a:srgbClr val="00499A"/>
                </a:solidFill>
              </a:rPr>
              <a:t>/</a:t>
            </a:r>
            <a:r>
              <a:rPr lang="cs-CZ" sz="1050" b="0" noProof="0" dirty="0" err="1">
                <a:solidFill>
                  <a:srgbClr val="00499A"/>
                </a:solidFill>
              </a:rPr>
              <a:t>az</a:t>
            </a:r>
            <a:r>
              <a:rPr lang="cs-CZ" sz="1050" b="0" noProof="0" dirty="0">
                <a:solidFill>
                  <a:srgbClr val="00499A"/>
                </a:solidFill>
              </a:rPr>
              <a:t>-referent-</a:t>
            </a:r>
            <a:r>
              <a:rPr lang="cs-CZ" sz="1050" b="0" noProof="0" dirty="0" err="1">
                <a:solidFill>
                  <a:srgbClr val="00499A"/>
                </a:solidFill>
              </a:rPr>
              <a:t>vzdelavani</a:t>
            </a:r>
            <a:r>
              <a:rPr lang="cs-CZ" sz="1050" b="0" noProof="0" dirty="0">
                <a:solidFill>
                  <a:srgbClr val="00499A"/>
                </a:solidFill>
              </a:rPr>
              <a:t>/3</a:t>
            </a:r>
          </a:p>
        </p:txBody>
      </p:sp>
      <p:sp>
        <p:nvSpPr>
          <p:cNvPr id="33" name="Oval 32"/>
          <p:cNvSpPr/>
          <p:nvPr/>
        </p:nvSpPr>
        <p:spPr>
          <a:xfrm>
            <a:off x="457200" y="4718304"/>
            <a:ext cx="402336" cy="402336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cs-CZ" sz="1200" b="1" noProof="0" dirty="0">
                <a:solidFill>
                  <a:srgbClr val="FFFFFF"/>
                </a:solidFill>
              </a:rPr>
              <a:t>7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1005840" y="4727448"/>
            <a:ext cx="1691640" cy="384048"/>
          </a:xfrm>
          <a:prstGeom prst="roundRect">
            <a:avLst>
              <a:gd name="adj" fmla="val 8000"/>
            </a:avLst>
          </a:prstGeom>
          <a:solidFill>
            <a:srgbClr val="E6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noProof="0" dirty="0"/>
          </a:p>
        </p:txBody>
      </p:sp>
      <p:sp>
        <p:nvSpPr>
          <p:cNvPr id="35" name="TextBox 34"/>
          <p:cNvSpPr txBox="1"/>
          <p:nvPr/>
        </p:nvSpPr>
        <p:spPr>
          <a:xfrm>
            <a:off x="1005840" y="4727448"/>
            <a:ext cx="169164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1150" b="1" noProof="0" dirty="0">
                <a:solidFill>
                  <a:srgbClr val="1B7F5A"/>
                </a:solidFill>
              </a:rPr>
              <a:t>Školitel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834640" y="4663440"/>
            <a:ext cx="5394960" cy="51206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lang="cs-CZ" sz="1300" b="0" noProof="0" dirty="0">
                <a:solidFill>
                  <a:srgbClr val="1F2937"/>
                </a:solidFill>
              </a:rPr>
              <a:t>Sestaví vzdělávací plán a potvrzuje položky eIndexu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275320" y="4663440"/>
            <a:ext cx="3566160" cy="51206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lang="cs-CZ" sz="1050" b="0" noProof="0" dirty="0" err="1">
                <a:solidFill>
                  <a:srgbClr val="00499A"/>
                </a:solidFill>
              </a:rPr>
              <a:t>systemadministrace.cz</a:t>
            </a:r>
            <a:r>
              <a:rPr lang="cs-CZ" sz="1050" b="0" noProof="0" dirty="0">
                <a:solidFill>
                  <a:srgbClr val="00499A"/>
                </a:solidFill>
              </a:rPr>
              <a:t>/</a:t>
            </a:r>
            <a:r>
              <a:rPr lang="cs-CZ" sz="1050" b="0" noProof="0" dirty="0" err="1">
                <a:solidFill>
                  <a:srgbClr val="00499A"/>
                </a:solidFill>
              </a:rPr>
              <a:t>pruvodce</a:t>
            </a:r>
            <a:r>
              <a:rPr lang="cs-CZ" sz="1050" b="0" noProof="0" dirty="0">
                <a:solidFill>
                  <a:srgbClr val="00499A"/>
                </a:solidFill>
              </a:rPr>
              <a:t>/</a:t>
            </a:r>
            <a:r>
              <a:rPr lang="cs-CZ" sz="1050" b="0" noProof="0" dirty="0" err="1">
                <a:solidFill>
                  <a:srgbClr val="00499A"/>
                </a:solidFill>
              </a:rPr>
              <a:t>az-skolitel</a:t>
            </a:r>
            <a:r>
              <a:rPr lang="cs-CZ" sz="1050" b="0" noProof="0" dirty="0">
                <a:solidFill>
                  <a:srgbClr val="00499A"/>
                </a:solidFill>
              </a:rPr>
              <a:t>/6 · /7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57200" y="5303520"/>
            <a:ext cx="11338560" cy="411480"/>
          </a:xfrm>
          <a:prstGeom prst="roundRect">
            <a:avLst>
              <a:gd name="adj" fmla="val 8000"/>
            </a:avLst>
          </a:prstGeom>
          <a:solidFill>
            <a:srgbClr val="FDF1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noProof="0" dirty="0"/>
          </a:p>
        </p:txBody>
      </p:sp>
      <p:sp>
        <p:nvSpPr>
          <p:cNvPr id="39" name="TextBox 38"/>
          <p:cNvSpPr txBox="1"/>
          <p:nvPr/>
        </p:nvSpPr>
        <p:spPr>
          <a:xfrm>
            <a:off x="621792" y="5376146"/>
            <a:ext cx="11009376" cy="266227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lang="cs-CZ" sz="1250" b="1" noProof="0" dirty="0">
                <a:solidFill>
                  <a:srgbClr val="1F2937"/>
                </a:solidFill>
              </a:rPr>
              <a:t>Pozor:</a:t>
            </a:r>
            <a:r>
              <a:rPr lang="cs-CZ" sz="1250" b="0" noProof="0" dirty="0">
                <a:solidFill>
                  <a:srgbClr val="1F2937"/>
                </a:solidFill>
              </a:rPr>
              <a:t> pozvánku školence z AZ lze odeslat až </a:t>
            </a:r>
            <a:r>
              <a:rPr lang="cs-CZ" sz="1250" b="1" noProof="0" dirty="0">
                <a:solidFill>
                  <a:srgbClr val="1F2937"/>
                </a:solidFill>
              </a:rPr>
              <a:t>po vydání eIndexu</a:t>
            </a:r>
            <a:r>
              <a:rPr lang="cs-CZ" sz="1250" b="0" noProof="0" dirty="0">
                <a:solidFill>
                  <a:srgbClr val="1F2937"/>
                </a:solidFill>
              </a:rPr>
              <a:t> pověřenou organizací. Dřív to systém neumožní.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Krok 4 · Pozvánka školence do zařízení</a:t>
            </a:r>
          </a:p>
        </p:txBody>
      </p:sp>
      <p:sp>
        <p:nvSpPr>
          <p:cNvPr id="3" name="Oval 2"/>
          <p:cNvSpPr/>
          <p:nvPr/>
        </p:nvSpPr>
        <p:spPr>
          <a:xfrm>
            <a:off x="457200" y="1362456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3544" y="1325880"/>
            <a:ext cx="4379975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1F2937"/>
                </a:solidFill>
              </a:rPr>
              <a:t>Školenci a školitelé → Seznam školenců → Přidat eIndex školence</a:t>
            </a:r>
          </a:p>
        </p:txBody>
      </p:sp>
      <p:sp>
        <p:nvSpPr>
          <p:cNvPr id="5" name="Oval 4"/>
          <p:cNvSpPr/>
          <p:nvPr/>
        </p:nvSpPr>
        <p:spPr>
          <a:xfrm>
            <a:off x="457200" y="1892807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3544" y="1856231"/>
            <a:ext cx="4379975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1F2937"/>
                </a:solidFill>
              </a:rPr>
              <a:t>Zadejte </a:t>
            </a:r>
            <a:r>
              <a:rPr sz="1200" b="1">
                <a:solidFill>
                  <a:srgbClr val="1F2937"/>
                </a:solidFill>
              </a:rPr>
              <a:t>e-mail školence</a:t>
            </a:r>
            <a:r>
              <a:rPr sz="1200" b="0">
                <a:solidFill>
                  <a:srgbClr val="1F2937"/>
                </a:solidFill>
              </a:rPr>
              <a:t> a klikněte na </a:t>
            </a:r>
            <a:r>
              <a:rPr sz="1200" b="1">
                <a:solidFill>
                  <a:srgbClr val="1F2937"/>
                </a:solidFill>
              </a:rPr>
              <a:t>Načíst školence</a:t>
            </a:r>
          </a:p>
        </p:txBody>
      </p:sp>
      <p:sp>
        <p:nvSpPr>
          <p:cNvPr id="7" name="Oval 6"/>
          <p:cNvSpPr/>
          <p:nvPr/>
        </p:nvSpPr>
        <p:spPr>
          <a:xfrm>
            <a:off x="457200" y="2423160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3544" y="2386584"/>
            <a:ext cx="4379975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1F2937"/>
                </a:solidFill>
              </a:rPr>
              <a:t>Vyberte </a:t>
            </a:r>
            <a:r>
              <a:rPr sz="1200" b="1">
                <a:solidFill>
                  <a:srgbClr val="1F2937"/>
                </a:solidFill>
              </a:rPr>
              <a:t>číslo eIndexu</a:t>
            </a:r>
            <a:r>
              <a:rPr sz="1200" b="0">
                <a:solidFill>
                  <a:srgbClr val="1F2937"/>
                </a:solidFill>
              </a:rPr>
              <a:t> – načte se pověřená organizace a obor</a:t>
            </a:r>
          </a:p>
        </p:txBody>
      </p:sp>
      <p:sp>
        <p:nvSpPr>
          <p:cNvPr id="9" name="Oval 8"/>
          <p:cNvSpPr/>
          <p:nvPr/>
        </p:nvSpPr>
        <p:spPr>
          <a:xfrm>
            <a:off x="457200" y="2953512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3544" y="2916936"/>
            <a:ext cx="4379975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1F2937"/>
                </a:solidFill>
              </a:rPr>
              <a:t>Vyberte </a:t>
            </a:r>
            <a:r>
              <a:rPr sz="1200" b="1">
                <a:solidFill>
                  <a:srgbClr val="1F2937"/>
                </a:solidFill>
              </a:rPr>
              <a:t>Zařízení</a:t>
            </a:r>
            <a:r>
              <a:rPr sz="1200" b="0">
                <a:solidFill>
                  <a:srgbClr val="1F2937"/>
                </a:solidFill>
              </a:rPr>
              <a:t> a vyplňte </a:t>
            </a:r>
            <a:r>
              <a:rPr sz="1200" b="1">
                <a:solidFill>
                  <a:srgbClr val="1F2937"/>
                </a:solidFill>
              </a:rPr>
              <a:t>Pracoviště</a:t>
            </a:r>
          </a:p>
        </p:txBody>
      </p:sp>
      <p:sp>
        <p:nvSpPr>
          <p:cNvPr id="11" name="Oval 10"/>
          <p:cNvSpPr/>
          <p:nvPr/>
        </p:nvSpPr>
        <p:spPr>
          <a:xfrm>
            <a:off x="457200" y="3483864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3544" y="3447288"/>
            <a:ext cx="4379975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1F2937"/>
                </a:solidFill>
              </a:rPr>
              <a:t>Klikněte na </a:t>
            </a:r>
            <a:r>
              <a:rPr sz="1200" b="1">
                <a:solidFill>
                  <a:srgbClr val="1F2937"/>
                </a:solidFill>
              </a:rPr>
              <a:t>Odeslat pozvánku školenci</a:t>
            </a:r>
          </a:p>
        </p:txBody>
      </p:sp>
      <p:pic>
        <p:nvPicPr>
          <p:cNvPr id="13" name="Picture 12" descr="s_pridat_eindex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7840" y="1325880"/>
            <a:ext cx="6217920" cy="2331720"/>
          </a:xfrm>
          <a:prstGeom prst="rect">
            <a:avLst/>
          </a:prstGeom>
          <a:ln w="9525">
            <a:solidFill>
              <a:srgbClr val="C9D3E0"/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5577840" y="3703320"/>
            <a:ext cx="621792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4B5563"/>
                </a:solidFill>
              </a:rPr>
              <a:t>Okno Přidat eIndex školence (záběr z ostrého systému, údaje skryty)</a:t>
            </a:r>
          </a:p>
        </p:txBody>
      </p:sp>
      <p:pic>
        <p:nvPicPr>
          <p:cNvPr id="15" name="Picture 14" descr="s_potvrzeni_skolen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7840" y="4069080"/>
            <a:ext cx="3108960" cy="980518"/>
          </a:xfrm>
          <a:prstGeom prst="rect">
            <a:avLst/>
          </a:prstGeom>
          <a:ln w="9525">
            <a:solidFill>
              <a:srgbClr val="C9D3E0"/>
            </a:solidFill>
          </a:ln>
        </p:spPr>
      </p:pic>
      <p:sp>
        <p:nvSpPr>
          <p:cNvPr id="16" name="TextBox 15"/>
          <p:cNvSpPr txBox="1"/>
          <p:nvPr/>
        </p:nvSpPr>
        <p:spPr>
          <a:xfrm>
            <a:off x="8823960" y="4069080"/>
            <a:ext cx="2971800" cy="12801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1">
                <a:solidFill>
                  <a:srgbClr val="00499A"/>
                </a:solidFill>
              </a:rPr>
              <a:t>Školenec potvrdí</a:t>
            </a:r>
          </a:p>
          <a:p>
            <a:pPr algn="l">
              <a:spcAft>
                <a:spcPts val="300"/>
              </a:spcAft>
            </a:pPr>
            <a:r>
              <a:rPr sz="1150" b="0">
                <a:solidFill>
                  <a:srgbClr val="1F2937"/>
                </a:solidFill>
              </a:rPr>
              <a:t>V e-mailu nebo v notifikacích </a:t>
            </a:r>
            <a:r>
              <a:rPr sz="1150" b="1">
                <a:solidFill>
                  <a:srgbClr val="1F2937"/>
                </a:solidFill>
              </a:rPr>
              <a:t>Zobrazit pozvánku</a:t>
            </a:r>
            <a:r>
              <a:rPr sz="1150" b="0">
                <a:solidFill>
                  <a:srgbClr val="1F2937"/>
                </a:solidFill>
              </a:rPr>
              <a:t> → „Souhlasíte se zařazením?“ → </a:t>
            </a:r>
            <a:r>
              <a:rPr sz="1150" b="1">
                <a:solidFill>
                  <a:srgbClr val="1F2937"/>
                </a:solidFill>
              </a:rPr>
              <a:t>Ano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4343400"/>
            <a:ext cx="4846320" cy="1188720"/>
          </a:xfrm>
          <a:prstGeom prst="roundRect">
            <a:avLst>
              <a:gd name="adj" fmla="val 8000"/>
            </a:avLst>
          </a:prstGeom>
          <a:solidFill>
            <a:srgbClr val="E6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21792" y="4343400"/>
            <a:ext cx="4517136" cy="11887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1150" b="1">
                <a:solidFill>
                  <a:srgbClr val="1F2937"/>
                </a:solidFill>
              </a:rPr>
              <a:t>Výsledek:</a:t>
            </a:r>
            <a:r>
              <a:rPr sz="1150" b="0">
                <a:solidFill>
                  <a:srgbClr val="1F2937"/>
                </a:solidFill>
              </a:rPr>
              <a:t> školenec je v Seznamu školenců ve stavu </a:t>
            </a:r>
            <a:r>
              <a:rPr sz="1150" b="1">
                <a:solidFill>
                  <a:srgbClr val="1F2937"/>
                </a:solidFill>
              </a:rPr>
              <a:t>Přiřazování školitele</a:t>
            </a:r>
            <a:r>
              <a:rPr sz="1150" b="0">
                <a:solidFill>
                  <a:srgbClr val="1F2937"/>
                </a:solidFill>
              </a:rPr>
              <a:t>. Odeslané pozvánky sledujete v Přehledu odeslaných pozvánek.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5715000"/>
            <a:ext cx="1133856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4B5563"/>
                </a:solidFill>
              </a:rPr>
              <a:t>Návod: systemadministrace.cz/pruvodce/az-referent-vzdelavani/2 · obdobně pověřená osoba a zástupce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Video: pozvánka školence a přidělení školitele</a:t>
            </a:r>
          </a:p>
        </p:txBody>
      </p:sp>
      <p:pic>
        <p:nvPicPr>
          <p:cNvPr id="3" name="T1_prirazeni_skolence_blur_deck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1234440"/>
            <a:ext cx="8778240" cy="4937759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9418320" y="1234440"/>
            <a:ext cx="2377440" cy="4937759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555480" y="1371600"/>
            <a:ext cx="2103120" cy="46634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>
                <a:solidFill>
                  <a:srgbClr val="00499A"/>
                </a:solidFill>
              </a:rPr>
              <a:t>Video 6:26 min</a:t>
            </a:r>
          </a:p>
          <a:p>
            <a:pPr algn="l">
              <a:spcAft>
                <a:spcPts val="500"/>
              </a:spcAft>
            </a:pPr>
            <a:r>
              <a:rPr sz="1100" b="0">
                <a:solidFill>
                  <a:srgbClr val="4B5563"/>
                </a:solidFill>
              </a:rPr>
              <a:t>Spustí se samo po zobrazení snímku, se zvukem.</a:t>
            </a:r>
          </a:p>
          <a:p>
            <a:pPr algn="l">
              <a:spcAft>
                <a:spcPts val="500"/>
              </a:spcAft>
            </a:pPr>
            <a:endParaRPr sz="1100" b="0">
              <a:solidFill>
                <a:srgbClr val="4B5563"/>
              </a:solidFill>
            </a:endParaRPr>
          </a:p>
          <a:p>
            <a:pPr algn="l">
              <a:spcAft>
                <a:spcPts val="500"/>
              </a:spcAft>
            </a:pPr>
            <a:r>
              <a:rPr sz="1200" b="0">
                <a:solidFill>
                  <a:srgbClr val="1F2937"/>
                </a:solidFill>
              </a:rPr>
              <a:t>•  Přidat eIndex školence</a:t>
            </a:r>
          </a:p>
          <a:p>
            <a:pPr algn="l">
              <a:spcAft>
                <a:spcPts val="500"/>
              </a:spcAft>
            </a:pPr>
            <a:r>
              <a:rPr sz="1200" b="0">
                <a:solidFill>
                  <a:srgbClr val="1F2937"/>
                </a:solidFill>
              </a:rPr>
              <a:t>•  Školenec přijme pozvánku</a:t>
            </a:r>
          </a:p>
          <a:p>
            <a:pPr algn="l">
              <a:spcAft>
                <a:spcPts val="500"/>
              </a:spcAft>
            </a:pPr>
            <a:r>
              <a:rPr sz="1200" b="0">
                <a:solidFill>
                  <a:srgbClr val="1F2937"/>
                </a:solidFill>
              </a:rPr>
              <a:t>•  Přidat školitele</a:t>
            </a:r>
          </a:p>
          <a:p>
            <a:pPr algn="l">
              <a:spcAft>
                <a:spcPts val="500"/>
              </a:spcAft>
            </a:pPr>
            <a:r>
              <a:rPr sz="1200" b="0">
                <a:solidFill>
                  <a:srgbClr val="1F2937"/>
                </a:solidFill>
              </a:rPr>
              <a:t>•  Školitel potvrdí přiřazení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par>
              <p:cTn id="2" fill="hold">
                <p:stCondLst>
                  <p:cond delay="indefinite"/>
                  <p:cond evt="onBegin" delay="0">
                    <p:tn val="2"/>
                  </p:cond>
                </p:stCondLst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" presetClass="mediacall" presetSubtype="0" fill="hold" nodeType="afterEffect">
                            <p:stCondLst>
                              <p:cond delay="0"/>
                            </p:stCondLst>
                            <p:childTnLst>
                              <p:cmd type="call" cmd="playFrom(0.0)">
                                <p:cBhvr>
                                  <p:cTn id="5" dur="386000" fill="hold"/>
                                  <p:tgtEl>
                                    <p:spTgt spid="3"/>
                                  </p:tgtEl>
                                </p:cBhvr>
                              </p:cmd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video>
              <p:cMediaNode vol="80000">
                <p:cTn id="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Krok 5 · Přidělení školitele školenci</a:t>
            </a:r>
          </a:p>
        </p:txBody>
      </p:sp>
      <p:sp>
        <p:nvSpPr>
          <p:cNvPr id="3" name="Oval 2"/>
          <p:cNvSpPr/>
          <p:nvPr/>
        </p:nvSpPr>
        <p:spPr>
          <a:xfrm>
            <a:off x="457200" y="1362456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3544" y="1325880"/>
            <a:ext cx="4379975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1F2937"/>
                </a:solidFill>
              </a:rPr>
              <a:t>V </a:t>
            </a:r>
            <a:r>
              <a:rPr sz="1200" b="1">
                <a:solidFill>
                  <a:srgbClr val="1F2937"/>
                </a:solidFill>
              </a:rPr>
              <a:t>Seznamu školenců</a:t>
            </a:r>
            <a:r>
              <a:rPr sz="1200" b="0">
                <a:solidFill>
                  <a:srgbClr val="1F2937"/>
                </a:solidFill>
              </a:rPr>
              <a:t> otevřete školence</a:t>
            </a:r>
          </a:p>
        </p:txBody>
      </p:sp>
      <p:sp>
        <p:nvSpPr>
          <p:cNvPr id="5" name="Oval 4"/>
          <p:cNvSpPr/>
          <p:nvPr/>
        </p:nvSpPr>
        <p:spPr>
          <a:xfrm>
            <a:off x="457200" y="1892807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3544" y="1856231"/>
            <a:ext cx="4379975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1F2937"/>
                </a:solidFill>
              </a:rPr>
              <a:t>V sekci Zařazení klikněte na </a:t>
            </a:r>
            <a:r>
              <a:rPr sz="1200" b="1">
                <a:solidFill>
                  <a:srgbClr val="1F2937"/>
                </a:solidFill>
              </a:rPr>
              <a:t>číslo eIndexu</a:t>
            </a:r>
            <a:r>
              <a:rPr sz="1200" b="0">
                <a:solidFill>
                  <a:srgbClr val="1F2937"/>
                </a:solidFill>
              </a:rPr>
              <a:t> – otevře se </a:t>
            </a:r>
            <a:r>
              <a:rPr sz="1200" b="1">
                <a:solidFill>
                  <a:srgbClr val="1F2937"/>
                </a:solidFill>
              </a:rPr>
              <a:t>Detail e-Indexu</a:t>
            </a:r>
          </a:p>
        </p:txBody>
      </p:sp>
      <p:sp>
        <p:nvSpPr>
          <p:cNvPr id="7" name="Oval 6"/>
          <p:cNvSpPr/>
          <p:nvPr/>
        </p:nvSpPr>
        <p:spPr>
          <a:xfrm>
            <a:off x="457200" y="2624327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3544" y="2587751"/>
            <a:ext cx="4379975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1F2937"/>
                </a:solidFill>
              </a:rPr>
              <a:t>Klikněte na </a:t>
            </a:r>
            <a:r>
              <a:rPr sz="1200" b="1">
                <a:solidFill>
                  <a:srgbClr val="1F2937"/>
                </a:solidFill>
              </a:rPr>
              <a:t>Přidat školitele</a:t>
            </a:r>
          </a:p>
        </p:txBody>
      </p:sp>
      <p:sp>
        <p:nvSpPr>
          <p:cNvPr id="9" name="Oval 8"/>
          <p:cNvSpPr/>
          <p:nvPr/>
        </p:nvSpPr>
        <p:spPr>
          <a:xfrm>
            <a:off x="457200" y="3154679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3544" y="3118103"/>
            <a:ext cx="4379975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1F2937"/>
                </a:solidFill>
              </a:rPr>
              <a:t>Vyberte </a:t>
            </a:r>
            <a:r>
              <a:rPr sz="1200" b="1">
                <a:solidFill>
                  <a:srgbClr val="1F2937"/>
                </a:solidFill>
              </a:rPr>
              <a:t>jméno školitele</a:t>
            </a:r>
            <a:r>
              <a:rPr sz="1200" b="0">
                <a:solidFill>
                  <a:srgbClr val="1F2937"/>
                </a:solidFill>
              </a:rPr>
              <a:t> a klikněte na </a:t>
            </a:r>
            <a:r>
              <a:rPr sz="1200" b="1">
                <a:solidFill>
                  <a:srgbClr val="1F2937"/>
                </a:solidFill>
              </a:rPr>
              <a:t>Pozvat školitele</a:t>
            </a:r>
          </a:p>
        </p:txBody>
      </p:sp>
      <p:sp>
        <p:nvSpPr>
          <p:cNvPr id="11" name="Oval 10"/>
          <p:cNvSpPr/>
          <p:nvPr/>
        </p:nvSpPr>
        <p:spPr>
          <a:xfrm>
            <a:off x="457200" y="3685031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3544" y="3648456"/>
            <a:ext cx="4379975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1F2937"/>
                </a:solidFill>
              </a:rPr>
              <a:t>Školitel v e-mailu klikne na </a:t>
            </a:r>
            <a:r>
              <a:rPr sz="1200" b="1">
                <a:solidFill>
                  <a:srgbClr val="1F2937"/>
                </a:solidFill>
              </a:rPr>
              <a:t>Zobrazit pozvánku</a:t>
            </a:r>
            <a:r>
              <a:rPr sz="1200" b="0">
                <a:solidFill>
                  <a:srgbClr val="1F2937"/>
                </a:solidFill>
              </a:rPr>
              <a:t> a na otázku „Souhlasíte s přiřazením?“ odpoví </a:t>
            </a:r>
            <a:r>
              <a:rPr sz="1200" b="1">
                <a:solidFill>
                  <a:srgbClr val="1F2937"/>
                </a:solidFill>
              </a:rPr>
              <a:t>Ano</a:t>
            </a:r>
          </a:p>
        </p:txBody>
      </p:sp>
      <p:pic>
        <p:nvPicPr>
          <p:cNvPr id="13" name="Picture 12" descr="s_pridat_skolite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7840" y="1325880"/>
            <a:ext cx="6217920" cy="2396490"/>
          </a:xfrm>
          <a:prstGeom prst="rect">
            <a:avLst/>
          </a:prstGeom>
          <a:ln w="9525">
            <a:solidFill>
              <a:srgbClr val="C9D3E0"/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5577840" y="3931920"/>
            <a:ext cx="621792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4B5563"/>
                </a:solidFill>
              </a:rPr>
              <a:t>Detail e-Indexu: okno Přidat školitele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4709160"/>
            <a:ext cx="11338560" cy="822960"/>
          </a:xfrm>
          <a:prstGeom prst="roundRect">
            <a:avLst>
              <a:gd name="adj" fmla="val 8000"/>
            </a:avLst>
          </a:prstGeom>
          <a:solidFill>
            <a:srgbClr val="E6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21792" y="4709160"/>
            <a:ext cx="11009376" cy="8229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1200" b="1">
                <a:solidFill>
                  <a:srgbClr val="1F2937"/>
                </a:solidFill>
              </a:rPr>
              <a:t>Výsledek:</a:t>
            </a:r>
            <a:r>
              <a:rPr sz="1200" b="0">
                <a:solidFill>
                  <a:srgbClr val="1F2937"/>
                </a:solidFill>
              </a:rPr>
              <a:t> po potvrzení školitelem je jméno ve sloupci </a:t>
            </a:r>
            <a:r>
              <a:rPr sz="1200" b="1">
                <a:solidFill>
                  <a:srgbClr val="1F2937"/>
                </a:solidFill>
              </a:rPr>
              <a:t>Jméno školitele</a:t>
            </a:r>
            <a:r>
              <a:rPr sz="1200" b="0">
                <a:solidFill>
                  <a:srgbClr val="1F2937"/>
                </a:solidFill>
              </a:rPr>
              <a:t> a školitel může plánovat stáže. Bez potvrzení školitelem přiřazení není dokončeno.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5715000"/>
            <a:ext cx="1133856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4B5563"/>
                </a:solidFill>
              </a:rPr>
              <a:t>Návod: systemadministrace.cz/pruvodce/az-referent-vzdelavani/3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Krok 6 · Školitel: vzdělávací plán</a:t>
            </a:r>
          </a:p>
        </p:txBody>
      </p:sp>
      <p:sp>
        <p:nvSpPr>
          <p:cNvPr id="3" name="Oval 2"/>
          <p:cNvSpPr/>
          <p:nvPr/>
        </p:nvSpPr>
        <p:spPr>
          <a:xfrm>
            <a:off x="457200" y="1362456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3544" y="1325880"/>
            <a:ext cx="4379975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1F2937"/>
                </a:solidFill>
              </a:rPr>
              <a:t>Školitel otevře </a:t>
            </a:r>
            <a:r>
              <a:rPr sz="1200" b="1">
                <a:solidFill>
                  <a:srgbClr val="1F2937"/>
                </a:solidFill>
              </a:rPr>
              <a:t>Detail e-Indexu</a:t>
            </a:r>
            <a:r>
              <a:rPr sz="1200" b="0">
                <a:solidFill>
                  <a:srgbClr val="1F2937"/>
                </a:solidFill>
              </a:rPr>
              <a:t> přiděleného školence</a:t>
            </a:r>
          </a:p>
        </p:txBody>
      </p:sp>
      <p:sp>
        <p:nvSpPr>
          <p:cNvPr id="5" name="Oval 4"/>
          <p:cNvSpPr/>
          <p:nvPr/>
        </p:nvSpPr>
        <p:spPr>
          <a:xfrm>
            <a:off x="457200" y="1892807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3544" y="1856231"/>
            <a:ext cx="4379975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1F2937"/>
                </a:solidFill>
              </a:rPr>
              <a:t>V bloku </a:t>
            </a:r>
            <a:r>
              <a:rPr sz="1200" b="1">
                <a:solidFill>
                  <a:srgbClr val="1F2937"/>
                </a:solidFill>
              </a:rPr>
              <a:t>Kmen</a:t>
            </a:r>
            <a:r>
              <a:rPr sz="1200" b="0">
                <a:solidFill>
                  <a:srgbClr val="1F2937"/>
                </a:solidFill>
              </a:rPr>
              <a:t> klikne u stáže na </a:t>
            </a:r>
            <a:r>
              <a:rPr sz="1200" b="1">
                <a:solidFill>
                  <a:srgbClr val="1F2937"/>
                </a:solidFill>
              </a:rPr>
              <a:t>Naplánovat</a:t>
            </a:r>
          </a:p>
        </p:txBody>
      </p:sp>
      <p:sp>
        <p:nvSpPr>
          <p:cNvPr id="7" name="Oval 6"/>
          <p:cNvSpPr/>
          <p:nvPr/>
        </p:nvSpPr>
        <p:spPr>
          <a:xfrm>
            <a:off x="457200" y="2423160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3544" y="2386584"/>
            <a:ext cx="4379975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1F2937"/>
                </a:solidFill>
              </a:rPr>
              <a:t>Vyplní </a:t>
            </a:r>
            <a:r>
              <a:rPr sz="1200" b="1">
                <a:solidFill>
                  <a:srgbClr val="1F2937"/>
                </a:solidFill>
              </a:rPr>
              <a:t>Zařízení, Pracoviště, Úvazek</a:t>
            </a:r>
            <a:r>
              <a:rPr sz="1200" b="0">
                <a:solidFill>
                  <a:srgbClr val="1F2937"/>
                </a:solidFill>
              </a:rPr>
              <a:t> (hod./týden) a </a:t>
            </a:r>
            <a:r>
              <a:rPr sz="1200" b="1">
                <a:solidFill>
                  <a:srgbClr val="1F2937"/>
                </a:solidFill>
              </a:rPr>
              <a:t>Datum od – do</a:t>
            </a:r>
            <a:r>
              <a:rPr sz="1200" b="0">
                <a:solidFill>
                  <a:srgbClr val="1F2937"/>
                </a:solidFill>
              </a:rPr>
              <a:t> → </a:t>
            </a:r>
            <a:r>
              <a:rPr sz="1200" b="1">
                <a:solidFill>
                  <a:srgbClr val="1F2937"/>
                </a:solidFill>
              </a:rPr>
              <a:t>Naplánovat</a:t>
            </a:r>
          </a:p>
        </p:txBody>
      </p:sp>
      <p:sp>
        <p:nvSpPr>
          <p:cNvPr id="9" name="Oval 8"/>
          <p:cNvSpPr/>
          <p:nvPr/>
        </p:nvSpPr>
        <p:spPr>
          <a:xfrm>
            <a:off x="457200" y="3154679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3544" y="3118103"/>
            <a:ext cx="4379975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1F2937"/>
                </a:solidFill>
              </a:rPr>
              <a:t>Totéž v bloku </a:t>
            </a:r>
            <a:r>
              <a:rPr sz="1200" b="1">
                <a:solidFill>
                  <a:srgbClr val="1F2937"/>
                </a:solidFill>
              </a:rPr>
              <a:t>Vlastní specializovaný výcvik</a:t>
            </a:r>
          </a:p>
        </p:txBody>
      </p:sp>
      <p:sp>
        <p:nvSpPr>
          <p:cNvPr id="11" name="Oval 10"/>
          <p:cNvSpPr/>
          <p:nvPr/>
        </p:nvSpPr>
        <p:spPr>
          <a:xfrm>
            <a:off x="457200" y="3685031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3544" y="3648456"/>
            <a:ext cx="4379975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1F2937"/>
                </a:solidFill>
              </a:rPr>
              <a:t>Nakonec </a:t>
            </a:r>
            <a:r>
              <a:rPr sz="1200" b="1">
                <a:solidFill>
                  <a:srgbClr val="1F2937"/>
                </a:solidFill>
              </a:rPr>
              <a:t>Potvrdit sestavení vzdělávacího plánu → Ano</a:t>
            </a:r>
          </a:p>
        </p:txBody>
      </p:sp>
      <p:pic>
        <p:nvPicPr>
          <p:cNvPr id="13" name="Picture 12" descr="s_naplanovan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7840" y="1325880"/>
            <a:ext cx="3840480" cy="2473529"/>
          </a:xfrm>
          <a:prstGeom prst="rect">
            <a:avLst/>
          </a:prstGeom>
          <a:ln w="9525">
            <a:solidFill>
              <a:srgbClr val="C9D3E0"/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5577840" y="3840480"/>
            <a:ext cx="384048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4B5563"/>
                </a:solidFill>
              </a:rPr>
              <a:t>Okno Naplánování stáže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601200" y="1325880"/>
            <a:ext cx="2194560" cy="2468880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710928" y="1417320"/>
            <a:ext cx="2011680" cy="22860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50" b="1">
                <a:solidFill>
                  <a:srgbClr val="00499A"/>
                </a:solidFill>
              </a:rPr>
              <a:t>Systém hlídá délku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1F2937"/>
                </a:solidFill>
              </a:rPr>
              <a:t>Pod formulářem vidíte délku stáže dle programu, kolik je naplánováno a kolik zbývá.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4434840"/>
            <a:ext cx="11338560" cy="1097280"/>
          </a:xfrm>
          <a:prstGeom prst="roundRect">
            <a:avLst>
              <a:gd name="adj" fmla="val 8000"/>
            </a:avLst>
          </a:prstGeom>
          <a:solidFill>
            <a:srgbClr val="FDF1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21792" y="4434840"/>
            <a:ext cx="11009376" cy="10972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1200" b="1">
                <a:solidFill>
                  <a:srgbClr val="1F2937"/>
                </a:solidFill>
              </a:rPr>
              <a:t>Stáž na jiném akreditovaném zařízení</a:t>
            </a:r>
            <a:r>
              <a:rPr sz="1200" b="0">
                <a:solidFill>
                  <a:srgbClr val="1F2937"/>
                </a:solidFill>
              </a:rPr>
              <a:t> schvaluje školitel nebo referent tohoto zařízení ve frontě </a:t>
            </a:r>
            <a:r>
              <a:rPr sz="1200" b="1">
                <a:solidFill>
                  <a:srgbClr val="1F2937"/>
                </a:solidFill>
              </a:rPr>
              <a:t>Školenci a školitelé → Seznam stáží ke schválení</a:t>
            </a:r>
            <a:r>
              <a:rPr sz="1200" b="0">
                <a:solidFill>
                  <a:srgbClr val="1F2937"/>
                </a:solidFill>
              </a:rPr>
              <a:t>. Upozornění na novou stáž se zatím </a:t>
            </a:r>
            <a:r>
              <a:rPr sz="1200" b="1">
                <a:solidFill>
                  <a:srgbClr val="1F2937"/>
                </a:solidFill>
              </a:rPr>
              <a:t>neodesílá</a:t>
            </a:r>
            <a:r>
              <a:rPr sz="1200" b="0">
                <a:solidFill>
                  <a:srgbClr val="1F2937"/>
                </a:solidFill>
              </a:rPr>
              <a:t> – frontu kontrolujte pravidelně.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5715000"/>
            <a:ext cx="1133856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4B5563"/>
                </a:solidFill>
              </a:rPr>
              <a:t>Návody: systemadministrace.cz/pruvodce/az-skolitel/6 · /8 · az-referent-vzdelavani/5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Video: sestavení vzdělávacího plánu</a:t>
            </a:r>
          </a:p>
        </p:txBody>
      </p:sp>
      <p:pic>
        <p:nvPicPr>
          <p:cNvPr id="3" name="T2_studijni_plan_blur_deck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1234440"/>
            <a:ext cx="8778240" cy="4937759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9418320" y="1234440"/>
            <a:ext cx="2377440" cy="4937759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555480" y="1371600"/>
            <a:ext cx="2103120" cy="46634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>
                <a:solidFill>
                  <a:srgbClr val="00499A"/>
                </a:solidFill>
              </a:rPr>
              <a:t>Video 5:12 min</a:t>
            </a:r>
          </a:p>
          <a:p>
            <a:pPr algn="l">
              <a:spcAft>
                <a:spcPts val="500"/>
              </a:spcAft>
            </a:pPr>
            <a:r>
              <a:rPr sz="1100" b="0">
                <a:solidFill>
                  <a:srgbClr val="4B5563"/>
                </a:solidFill>
              </a:rPr>
              <a:t>Spustí se samo po zobrazení snímku, se zvukem.</a:t>
            </a:r>
          </a:p>
          <a:p>
            <a:pPr algn="l">
              <a:spcAft>
                <a:spcPts val="500"/>
              </a:spcAft>
            </a:pPr>
            <a:endParaRPr sz="1100" b="0">
              <a:solidFill>
                <a:srgbClr val="4B5563"/>
              </a:solidFill>
            </a:endParaRPr>
          </a:p>
          <a:p>
            <a:pPr algn="l">
              <a:spcAft>
                <a:spcPts val="500"/>
              </a:spcAft>
            </a:pPr>
            <a:r>
              <a:rPr sz="1200" b="0">
                <a:solidFill>
                  <a:srgbClr val="1F2937"/>
                </a:solidFill>
              </a:rPr>
              <a:t>•  Detail e-Indexu</a:t>
            </a:r>
          </a:p>
          <a:p>
            <a:pPr algn="l">
              <a:spcAft>
                <a:spcPts val="500"/>
              </a:spcAft>
            </a:pPr>
            <a:r>
              <a:rPr sz="1200" b="0">
                <a:solidFill>
                  <a:srgbClr val="1F2937"/>
                </a:solidFill>
              </a:rPr>
              <a:t>•  Naplánování stáže v kmeni</a:t>
            </a:r>
          </a:p>
          <a:p>
            <a:pPr algn="l">
              <a:spcAft>
                <a:spcPts val="500"/>
              </a:spcAft>
            </a:pPr>
            <a:r>
              <a:rPr sz="1200" b="0">
                <a:solidFill>
                  <a:srgbClr val="1F2937"/>
                </a:solidFill>
              </a:rPr>
              <a:t>•  Stáž na jiném zařízení</a:t>
            </a:r>
          </a:p>
          <a:p>
            <a:pPr algn="l">
              <a:spcAft>
                <a:spcPts val="500"/>
              </a:spcAft>
            </a:pPr>
            <a:r>
              <a:rPr sz="1200" b="0">
                <a:solidFill>
                  <a:srgbClr val="1F2937"/>
                </a:solidFill>
              </a:rPr>
              <a:t>•  Potvrzení vzdělávacího plánu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par>
              <p:cTn id="2" fill="hold">
                <p:stCondLst>
                  <p:cond delay="indefinite"/>
                  <p:cond evt="onBegin" delay="0">
                    <p:tn val="2"/>
                  </p:cond>
                </p:stCondLst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" presetClass="mediacall" presetSubtype="0" fill="hold" nodeType="afterEffect">
                            <p:stCondLst>
                              <p:cond delay="0"/>
                            </p:stCondLst>
                            <p:childTnLst>
                              <p:cmd type="call" cmd="playFrom(0.0)">
                                <p:cBhvr>
                                  <p:cTn id="5" dur="312000" fill="hold"/>
                                  <p:tgtEl>
                                    <p:spTgt spid="3"/>
                                  </p:tgtEl>
                                </p:cBhvr>
                              </p:cmd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video>
              <p:cMediaNode vol="80000">
                <p:cTn id="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Krok 7 · Potvrzování položek eIndexu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325880"/>
            <a:ext cx="3657600" cy="3429000"/>
          </a:xfrm>
          <a:prstGeom prst="roundRect">
            <a:avLst>
              <a:gd name="adj" fmla="val 8000"/>
            </a:avLst>
          </a:prstGeom>
          <a:solidFill>
            <a:srgbClr val="E6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329184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1B7F5A"/>
                </a:solidFill>
              </a:rPr>
              <a:t>Školitel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920240"/>
            <a:ext cx="3291840" cy="22860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250" b="0">
                <a:solidFill>
                  <a:srgbClr val="1F2937"/>
                </a:solidFill>
              </a:rPr>
              <a:t>•  Detail e-Indexu → karta </a:t>
            </a:r>
            <a:r>
              <a:rPr sz="1250" b="1">
                <a:solidFill>
                  <a:srgbClr val="1F2937"/>
                </a:solidFill>
              </a:rPr>
              <a:t>Stáže / Kurzy / Výkony / Akce</a:t>
            </a:r>
          </a:p>
          <a:p>
            <a:pPr algn="l">
              <a:spcAft>
                <a:spcPts val="800"/>
              </a:spcAft>
            </a:pPr>
            <a:r>
              <a:rPr sz="1250" b="0">
                <a:solidFill>
                  <a:srgbClr val="1F2937"/>
                </a:solidFill>
              </a:rPr>
              <a:t>•  U položky </a:t>
            </a:r>
            <a:r>
              <a:rPr sz="1250" b="1">
                <a:solidFill>
                  <a:srgbClr val="1F2937"/>
                </a:solidFill>
              </a:rPr>
              <a:t>Potvrdit</a:t>
            </a:r>
            <a:r>
              <a:rPr sz="1250" b="0">
                <a:solidFill>
                  <a:srgbClr val="1F2937"/>
                </a:solidFill>
              </a:rPr>
              <a:t> → zkontrolovat → </a:t>
            </a:r>
            <a:r>
              <a:rPr sz="1250" b="1">
                <a:solidFill>
                  <a:srgbClr val="1F2937"/>
                </a:solidFill>
              </a:rPr>
              <a:t>Schválit</a:t>
            </a:r>
          </a:p>
          <a:p>
            <a:pPr algn="l">
              <a:spcAft>
                <a:spcPts val="800"/>
              </a:spcAft>
            </a:pPr>
            <a:r>
              <a:rPr sz="1250" b="0">
                <a:solidFill>
                  <a:srgbClr val="1F2937"/>
                </a:solidFill>
              </a:rPr>
              <a:t>•  Hromadně: </a:t>
            </a:r>
            <a:r>
              <a:rPr sz="1250" b="1">
                <a:solidFill>
                  <a:srgbClr val="1F2937"/>
                </a:solidFill>
              </a:rPr>
              <a:t>Seznam výkonů k potvrzení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343400"/>
            <a:ext cx="329184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00499A"/>
                </a:solidFill>
              </a:rPr>
              <a:t>systemadministrace.cz/pruvodce/az-skolitel/7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70248" y="1325880"/>
            <a:ext cx="3657600" cy="3429000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453128" y="1417320"/>
            <a:ext cx="329184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00499A"/>
                </a:solidFill>
              </a:rPr>
              <a:t>Referent vzdělávání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53128" y="1920240"/>
            <a:ext cx="3291840" cy="22860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250" b="0">
                <a:solidFill>
                  <a:srgbClr val="1F2937"/>
                </a:solidFill>
              </a:rPr>
              <a:t>•  Potvrzuje </a:t>
            </a:r>
            <a:r>
              <a:rPr sz="1250" b="1">
                <a:solidFill>
                  <a:srgbClr val="1F2937"/>
                </a:solidFill>
              </a:rPr>
              <a:t>v zastoupení</a:t>
            </a:r>
            <a:r>
              <a:rPr sz="1250" b="0">
                <a:solidFill>
                  <a:srgbClr val="1F2937"/>
                </a:solidFill>
              </a:rPr>
              <a:t> školitele jen na smluvním zařízení a jen s podpisem školence</a:t>
            </a:r>
          </a:p>
          <a:p>
            <a:pPr algn="l">
              <a:spcAft>
                <a:spcPts val="800"/>
              </a:spcAft>
            </a:pPr>
            <a:r>
              <a:rPr sz="1250" b="0">
                <a:solidFill>
                  <a:srgbClr val="1F2937"/>
                </a:solidFill>
              </a:rPr>
              <a:t>•  Hromadně: </a:t>
            </a:r>
            <a:r>
              <a:rPr sz="1250" b="1">
                <a:solidFill>
                  <a:srgbClr val="1F2937"/>
                </a:solidFill>
              </a:rPr>
              <a:t>Kurzy a stáže → Seznam kurzů / akcí k potvrzení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53128" y="4343400"/>
            <a:ext cx="329184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 dirty="0" err="1">
                <a:solidFill>
                  <a:srgbClr val="00499A"/>
                </a:solidFill>
              </a:rPr>
              <a:t>systemadministrace.cz</a:t>
            </a:r>
            <a:r>
              <a:rPr sz="1000" b="0" dirty="0">
                <a:solidFill>
                  <a:srgbClr val="00499A"/>
                </a:solidFill>
              </a:rPr>
              <a:t>/</a:t>
            </a:r>
            <a:r>
              <a:rPr sz="1000" b="0" dirty="0" err="1">
                <a:solidFill>
                  <a:srgbClr val="00499A"/>
                </a:solidFill>
              </a:rPr>
              <a:t>pruvodce</a:t>
            </a:r>
            <a:r>
              <a:rPr sz="1000" b="0" dirty="0">
                <a:solidFill>
                  <a:srgbClr val="00499A"/>
                </a:solidFill>
              </a:rPr>
              <a:t>/</a:t>
            </a:r>
            <a:r>
              <a:rPr sz="1000" b="0" dirty="0" err="1">
                <a:solidFill>
                  <a:srgbClr val="00499A"/>
                </a:solidFill>
              </a:rPr>
              <a:t>az</a:t>
            </a:r>
            <a:r>
              <a:rPr sz="1000" b="0" dirty="0">
                <a:solidFill>
                  <a:srgbClr val="00499A"/>
                </a:solidFill>
              </a:rPr>
              <a:t>-referent-</a:t>
            </a:r>
            <a:r>
              <a:rPr sz="1000" b="0" dirty="0" err="1">
                <a:solidFill>
                  <a:srgbClr val="00499A"/>
                </a:solidFill>
              </a:rPr>
              <a:t>vzdelavani</a:t>
            </a:r>
            <a:r>
              <a:rPr sz="1000" b="0" dirty="0">
                <a:solidFill>
                  <a:srgbClr val="00499A"/>
                </a:solidFill>
              </a:rPr>
              <a:t>/4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83296" y="1325880"/>
            <a:ext cx="3657600" cy="3429000"/>
          </a:xfrm>
          <a:prstGeom prst="roundRect">
            <a:avLst>
              <a:gd name="adj" fmla="val 8000"/>
            </a:avLst>
          </a:prstGeom>
          <a:solidFill>
            <a:srgbClr val="FDF1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66175" y="1417320"/>
            <a:ext cx="329184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B45309"/>
                </a:solidFill>
              </a:rPr>
              <a:t>Jiné (smluvní) zařízení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66175" y="1920240"/>
            <a:ext cx="3291840" cy="22860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250" b="0">
                <a:solidFill>
                  <a:srgbClr val="1F2937"/>
                </a:solidFill>
              </a:rPr>
              <a:t>•  </a:t>
            </a:r>
            <a:r>
              <a:rPr sz="1250" b="1">
                <a:solidFill>
                  <a:srgbClr val="1F2937"/>
                </a:solidFill>
              </a:rPr>
              <a:t>Školenci a školitelé → Seznam stáží ke schválení</a:t>
            </a:r>
          </a:p>
          <a:p>
            <a:pPr algn="l">
              <a:spcAft>
                <a:spcPts val="800"/>
              </a:spcAft>
            </a:pPr>
            <a:r>
              <a:rPr sz="1250" b="0">
                <a:solidFill>
                  <a:srgbClr val="1F2937"/>
                </a:solidFill>
              </a:rPr>
              <a:t>•  Na konci řádku </a:t>
            </a:r>
            <a:r>
              <a:rPr sz="1250" b="1">
                <a:solidFill>
                  <a:srgbClr val="1F2937"/>
                </a:solidFill>
              </a:rPr>
              <a:t>Schválit</a:t>
            </a:r>
          </a:p>
          <a:p>
            <a:pPr algn="l">
              <a:spcAft>
                <a:spcPts val="800"/>
              </a:spcAft>
            </a:pPr>
            <a:r>
              <a:rPr sz="1250" b="0">
                <a:solidFill>
                  <a:srgbClr val="1F2937"/>
                </a:solidFill>
              </a:rPr>
              <a:t>•  Upozornění zatím nechodí – kontrolujte frontu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66175" y="4343400"/>
            <a:ext cx="329184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00499A"/>
                </a:solidFill>
              </a:rPr>
              <a:t>systemadministrace.cz/pruvodce/az-skolitel/8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4937760"/>
            <a:ext cx="11338560" cy="640080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21792" y="4937760"/>
            <a:ext cx="11009376" cy="6400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1200" b="0">
                <a:solidFill>
                  <a:srgbClr val="1F2937"/>
                </a:solidFill>
              </a:rPr>
              <a:t>Položku nejdřív </a:t>
            </a:r>
            <a:r>
              <a:rPr sz="1200" b="1">
                <a:solidFill>
                  <a:srgbClr val="1F2937"/>
                </a:solidFill>
              </a:rPr>
              <a:t>odešle k potvrzení školenec</a:t>
            </a:r>
            <a:r>
              <a:rPr sz="1200" b="0">
                <a:solidFill>
                  <a:srgbClr val="1F2937"/>
                </a:solidFill>
              </a:rPr>
              <a:t>. Teprve pak se u ní školiteli zobrazí tlačítko Potvrdit. Potvrzení průběhu alespoň jednou za 6 měsíců.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0" dirty="0"/>
              <a:t>Akreditace v systému</a:t>
            </a:r>
          </a:p>
        </p:txBody>
      </p:sp>
      <p:sp>
        <p:nvSpPr>
          <p:cNvPr id="3" name="Oval 2"/>
          <p:cNvSpPr/>
          <p:nvPr/>
        </p:nvSpPr>
        <p:spPr>
          <a:xfrm>
            <a:off x="457200" y="1362456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cs-CZ" sz="1100" b="1" noProof="0" dirty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3544" y="1325880"/>
            <a:ext cx="5477255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cs-CZ" sz="1200" b="1" noProof="0" dirty="0">
                <a:solidFill>
                  <a:srgbClr val="1F2937"/>
                </a:solidFill>
              </a:rPr>
              <a:t>Akreditace → Nová žádost</a:t>
            </a:r>
            <a:r>
              <a:rPr lang="cs-CZ" sz="1200" b="0" noProof="0" dirty="0">
                <a:solidFill>
                  <a:srgbClr val="1F2937"/>
                </a:solidFill>
              </a:rPr>
              <a:t>: typ (Udělení / Prodloužení), povolání, kategorie, obor, rozsah, instituce → </a:t>
            </a:r>
            <a:r>
              <a:rPr lang="cs-CZ" sz="1200" b="1" noProof="0" dirty="0">
                <a:solidFill>
                  <a:srgbClr val="1F2937"/>
                </a:solidFill>
              </a:rPr>
              <a:t>Vytvořit žádost</a:t>
            </a:r>
          </a:p>
        </p:txBody>
      </p:sp>
      <p:sp>
        <p:nvSpPr>
          <p:cNvPr id="5" name="Oval 4"/>
          <p:cNvSpPr/>
          <p:nvPr/>
        </p:nvSpPr>
        <p:spPr>
          <a:xfrm>
            <a:off x="457200" y="2093976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cs-CZ" sz="1100" b="1" noProof="0" dirty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3544" y="2057400"/>
            <a:ext cx="5477255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cs-CZ" sz="1200" b="0" noProof="0" dirty="0">
                <a:solidFill>
                  <a:srgbClr val="1F2937"/>
                </a:solidFill>
              </a:rPr>
              <a:t>Vyplňte postupně </a:t>
            </a:r>
            <a:r>
              <a:rPr lang="cs-CZ" sz="1200" b="1" noProof="0" dirty="0">
                <a:solidFill>
                  <a:srgbClr val="1F2937"/>
                </a:solidFill>
              </a:rPr>
              <a:t>části žádosti</a:t>
            </a:r>
            <a:r>
              <a:rPr lang="cs-CZ" sz="1200" b="0" noProof="0" dirty="0">
                <a:solidFill>
                  <a:srgbClr val="1F2937"/>
                </a:solidFill>
              </a:rPr>
              <a:t> (podle oboru 3 nebo 5 částí)</a:t>
            </a:r>
          </a:p>
        </p:txBody>
      </p:sp>
      <p:sp>
        <p:nvSpPr>
          <p:cNvPr id="7" name="Oval 6"/>
          <p:cNvSpPr/>
          <p:nvPr/>
        </p:nvSpPr>
        <p:spPr>
          <a:xfrm>
            <a:off x="457200" y="2624328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cs-CZ" sz="1100" b="1" noProof="0" dirty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3544" y="2587752"/>
            <a:ext cx="5477255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cs-CZ" sz="1200" b="0" noProof="0" dirty="0">
                <a:solidFill>
                  <a:srgbClr val="1F2937"/>
                </a:solidFill>
              </a:rPr>
              <a:t>Zpracovatel akreditací připraví, pověřená osoba nebo zástupce </a:t>
            </a:r>
            <a:r>
              <a:rPr lang="cs-CZ" sz="1200" b="1" noProof="0" dirty="0">
                <a:solidFill>
                  <a:srgbClr val="1F2937"/>
                </a:solidFill>
              </a:rPr>
              <a:t>Odeslat žádost</a:t>
            </a:r>
          </a:p>
        </p:txBody>
      </p:sp>
      <p:sp>
        <p:nvSpPr>
          <p:cNvPr id="9" name="Oval 8"/>
          <p:cNvSpPr/>
          <p:nvPr/>
        </p:nvSpPr>
        <p:spPr>
          <a:xfrm>
            <a:off x="457200" y="3154680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cs-CZ" sz="1100" b="1" noProof="0" dirty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3544" y="3118104"/>
            <a:ext cx="5477255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cs-CZ" sz="1200" b="0" noProof="0" dirty="0">
                <a:solidFill>
                  <a:srgbClr val="1F2937"/>
                </a:solidFill>
              </a:rPr>
              <a:t>Na </a:t>
            </a:r>
            <a:r>
              <a:rPr lang="cs-CZ" sz="1200" b="1" noProof="0" dirty="0">
                <a:solidFill>
                  <a:srgbClr val="1F2937"/>
                </a:solidFill>
              </a:rPr>
              <a:t>připomínky MZd</a:t>
            </a:r>
            <a:r>
              <a:rPr lang="cs-CZ" sz="1200" b="0" noProof="0" dirty="0">
                <a:solidFill>
                  <a:srgbClr val="1F2937"/>
                </a:solidFill>
              </a:rPr>
              <a:t> reagujte vypořádáním a žádost odešlete znovu</a:t>
            </a:r>
          </a:p>
        </p:txBody>
      </p:sp>
      <p:sp>
        <p:nvSpPr>
          <p:cNvPr id="11" name="Oval 10"/>
          <p:cNvSpPr/>
          <p:nvPr/>
        </p:nvSpPr>
        <p:spPr>
          <a:xfrm>
            <a:off x="457200" y="3685032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cs-CZ" sz="1100" b="1" noProof="0" dirty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3544" y="3648456"/>
            <a:ext cx="5477255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cs-CZ" sz="1200" b="0" noProof="0" dirty="0">
                <a:solidFill>
                  <a:srgbClr val="1F2937"/>
                </a:solidFill>
              </a:rPr>
              <a:t>Stav sledujte v </a:t>
            </a:r>
            <a:r>
              <a:rPr lang="cs-CZ" sz="1200" b="1" noProof="0" dirty="0">
                <a:solidFill>
                  <a:srgbClr val="1F2937"/>
                </a:solidFill>
              </a:rPr>
              <a:t>Akreditace → Seznam akreditací</a:t>
            </a:r>
            <a:r>
              <a:rPr lang="cs-CZ" sz="1200" b="0" noProof="0" dirty="0">
                <a:solidFill>
                  <a:srgbClr val="1F2937"/>
                </a:solidFill>
              </a:rPr>
              <a:t> (Stav akreditace, Platnost do)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675120" y="1325880"/>
            <a:ext cx="5120640" cy="2057400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noProof="0" dirty="0"/>
          </a:p>
        </p:txBody>
      </p:sp>
      <p:sp>
        <p:nvSpPr>
          <p:cNvPr id="14" name="TextBox 13"/>
          <p:cNvSpPr txBox="1"/>
          <p:nvPr/>
        </p:nvSpPr>
        <p:spPr>
          <a:xfrm>
            <a:off x="6858000" y="1417320"/>
            <a:ext cx="4754880" cy="19202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lang="cs-CZ" sz="1400" b="1" noProof="0" dirty="0">
                <a:solidFill>
                  <a:srgbClr val="00499A"/>
                </a:solidFill>
              </a:rPr>
              <a:t>Dobré vědět</a:t>
            </a:r>
          </a:p>
          <a:p>
            <a:pPr algn="l">
              <a:spcAft>
                <a:spcPts val="400"/>
              </a:spcAft>
            </a:pPr>
            <a:r>
              <a:rPr lang="cs-CZ" sz="1150" b="0" noProof="0" dirty="0">
                <a:solidFill>
                  <a:srgbClr val="1F2937"/>
                </a:solidFill>
              </a:rPr>
              <a:t>•  Správní poplatek </a:t>
            </a:r>
            <a:r>
              <a:rPr lang="cs-CZ" sz="1150" b="1" noProof="0" dirty="0">
                <a:solidFill>
                  <a:srgbClr val="1F2937"/>
                </a:solidFill>
              </a:rPr>
              <a:t>1 000 Kč</a:t>
            </a:r>
            <a:r>
              <a:rPr lang="cs-CZ" sz="1150" b="0" noProof="0" dirty="0">
                <a:solidFill>
                  <a:srgbClr val="1F2937"/>
                </a:solidFill>
              </a:rPr>
              <a:t>, účet MZd 3711-0002528001/0710, VS = IČ žadatele</a:t>
            </a:r>
          </a:p>
          <a:p>
            <a:pPr algn="l">
              <a:spcAft>
                <a:spcPts val="400"/>
              </a:spcAft>
            </a:pPr>
            <a:r>
              <a:rPr lang="cs-CZ" sz="1150" b="0" noProof="0" dirty="0">
                <a:solidFill>
                  <a:srgbClr val="1F2937"/>
                </a:solidFill>
              </a:rPr>
              <a:t>•  </a:t>
            </a:r>
            <a:r>
              <a:rPr lang="cs-CZ" sz="1150" b="1" noProof="0" dirty="0">
                <a:solidFill>
                  <a:srgbClr val="1F2937"/>
                </a:solidFill>
              </a:rPr>
              <a:t>Rozhodnutí nepřijde v aplikaci</a:t>
            </a:r>
            <a:r>
              <a:rPr lang="cs-CZ" sz="1150" b="0" noProof="0" dirty="0">
                <a:solidFill>
                  <a:srgbClr val="1F2937"/>
                </a:solidFill>
              </a:rPr>
              <a:t> – doručí se úřední cestou</a:t>
            </a:r>
          </a:p>
          <a:p>
            <a:pPr algn="l">
              <a:spcAft>
                <a:spcPts val="400"/>
              </a:spcAft>
            </a:pPr>
            <a:r>
              <a:rPr lang="cs-CZ" sz="1150" b="0" noProof="0" dirty="0">
                <a:solidFill>
                  <a:srgbClr val="1F2937"/>
                </a:solidFill>
              </a:rPr>
              <a:t>•  Smluvní zařízení a lektory přidáte i mimo žádost: </a:t>
            </a:r>
            <a:r>
              <a:rPr lang="cs-CZ" sz="1150" b="1" noProof="0" dirty="0">
                <a:solidFill>
                  <a:srgbClr val="1F2937"/>
                </a:solidFill>
              </a:rPr>
              <a:t>Akreditace → Nové smluvní zařízení</a:t>
            </a:r>
            <a:r>
              <a:rPr lang="cs-CZ" sz="1150" b="0" noProof="0" dirty="0">
                <a:solidFill>
                  <a:srgbClr val="1F2937"/>
                </a:solidFill>
              </a:rPr>
              <a:t>, </a:t>
            </a:r>
            <a:r>
              <a:rPr lang="cs-CZ" sz="1150" b="1" noProof="0" dirty="0">
                <a:solidFill>
                  <a:srgbClr val="1F2937"/>
                </a:solidFill>
              </a:rPr>
              <a:t>Seznam školitelů a lektorů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675120" y="3520440"/>
            <a:ext cx="5120640" cy="1463040"/>
          </a:xfrm>
          <a:prstGeom prst="roundRect">
            <a:avLst>
              <a:gd name="adj" fmla="val 8000"/>
            </a:avLst>
          </a:prstGeom>
          <a:solidFill>
            <a:srgbClr val="FDF1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noProof="0" dirty="0"/>
          </a:p>
        </p:txBody>
      </p:sp>
      <p:sp>
        <p:nvSpPr>
          <p:cNvPr id="16" name="TextBox 15"/>
          <p:cNvSpPr txBox="1"/>
          <p:nvPr/>
        </p:nvSpPr>
        <p:spPr>
          <a:xfrm>
            <a:off x="6858000" y="3584448"/>
            <a:ext cx="4754880" cy="745845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lang="cs-CZ" sz="1400" b="1" noProof="0" dirty="0">
                <a:solidFill>
                  <a:srgbClr val="B45309"/>
                </a:solidFill>
              </a:rPr>
              <a:t>Známá chyba</a:t>
            </a:r>
          </a:p>
          <a:p>
            <a:pPr algn="l">
              <a:spcAft>
                <a:spcPts val="400"/>
              </a:spcAft>
            </a:pPr>
            <a:r>
              <a:rPr lang="cs-CZ" sz="1150" b="0" noProof="0" dirty="0">
                <a:solidFill>
                  <a:srgbClr val="1F2937"/>
                </a:solidFill>
              </a:rPr>
              <a:t>Udělená akreditace se zobrazuje jako „v revizi MZd“. </a:t>
            </a:r>
          </a:p>
          <a:p>
            <a:pPr algn="l">
              <a:spcAft>
                <a:spcPts val="400"/>
              </a:spcAft>
            </a:pPr>
            <a:r>
              <a:rPr lang="cs-CZ" sz="1150" b="0" noProof="0" dirty="0">
                <a:solidFill>
                  <a:srgbClr val="1F2937"/>
                </a:solidFill>
              </a:rPr>
              <a:t>Oprava do 30. 11. 2026</a:t>
            </a:r>
            <a:r>
              <a:rPr lang="cs-CZ" sz="1150" b="0" noProof="0" dirty="0">
                <a:solidFill>
                  <a:srgbClr val="1F2937"/>
                </a:solidFill>
              </a:rPr>
              <a:t>, vrátí se i tlačítko vzdání se práva na rozklad.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120640"/>
            <a:ext cx="11338560" cy="457200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noProof="0" dirty="0"/>
          </a:p>
        </p:txBody>
      </p:sp>
      <p:sp>
        <p:nvSpPr>
          <p:cNvPr id="18" name="TextBox 17"/>
          <p:cNvSpPr txBox="1"/>
          <p:nvPr/>
        </p:nvSpPr>
        <p:spPr>
          <a:xfrm>
            <a:off x="621792" y="5219974"/>
            <a:ext cx="11009376" cy="2585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lang="cs-CZ" sz="1200" b="0" noProof="0" dirty="0">
                <a:solidFill>
                  <a:srgbClr val="1F2937"/>
                </a:solidFill>
              </a:rPr>
              <a:t>Veřejně dostupný </a:t>
            </a:r>
            <a:r>
              <a:rPr lang="cs-CZ" sz="1200" b="1" noProof="0" dirty="0">
                <a:solidFill>
                  <a:srgbClr val="1F2937"/>
                </a:solidFill>
              </a:rPr>
              <a:t>katalog akreditací</a:t>
            </a:r>
            <a:r>
              <a:rPr lang="cs-CZ" sz="1200" b="0" noProof="0" dirty="0">
                <a:solidFill>
                  <a:srgbClr val="1F2937"/>
                </a:solidFill>
              </a:rPr>
              <a:t> najdete na </a:t>
            </a:r>
            <a:r>
              <a:rPr lang="cs-CZ" sz="1200" b="1" noProof="0" dirty="0" err="1">
                <a:solidFill>
                  <a:srgbClr val="1F2937"/>
                </a:solidFill>
              </a:rPr>
              <a:t>systemadministrace.cz</a:t>
            </a:r>
            <a:r>
              <a:rPr lang="cs-CZ" sz="1200" b="0" noProof="0" dirty="0">
                <a:solidFill>
                  <a:srgbClr val="1F2937"/>
                </a:solidFill>
              </a:rPr>
              <a:t>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5715000"/>
            <a:ext cx="1133856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cs-CZ" sz="1000" b="0" noProof="0" dirty="0">
                <a:solidFill>
                  <a:srgbClr val="4B5563"/>
                </a:solidFill>
              </a:rPr>
              <a:t>Návody: </a:t>
            </a:r>
            <a:r>
              <a:rPr lang="cs-CZ" sz="1000" b="0" noProof="0" dirty="0" err="1">
                <a:solidFill>
                  <a:srgbClr val="4B5563"/>
                </a:solidFill>
              </a:rPr>
              <a:t>systemadministrace.cz</a:t>
            </a:r>
            <a:r>
              <a:rPr lang="cs-CZ" sz="1000" b="0" noProof="0" dirty="0">
                <a:solidFill>
                  <a:srgbClr val="4B5563"/>
                </a:solidFill>
              </a:rPr>
              <a:t>/</a:t>
            </a:r>
            <a:r>
              <a:rPr lang="cs-CZ" sz="1000" b="0" noProof="0" dirty="0" err="1">
                <a:solidFill>
                  <a:srgbClr val="4B5563"/>
                </a:solidFill>
              </a:rPr>
              <a:t>pruvodce</a:t>
            </a:r>
            <a:r>
              <a:rPr lang="cs-CZ" sz="1000" b="0" noProof="0" dirty="0">
                <a:solidFill>
                  <a:srgbClr val="4B5563"/>
                </a:solidFill>
              </a:rPr>
              <a:t>/</a:t>
            </a:r>
            <a:r>
              <a:rPr lang="cs-CZ" sz="1000" b="0" noProof="0" dirty="0" err="1">
                <a:solidFill>
                  <a:srgbClr val="4B5563"/>
                </a:solidFill>
              </a:rPr>
              <a:t>az</a:t>
            </a:r>
            <a:r>
              <a:rPr lang="cs-CZ" sz="1000" b="0" noProof="0" dirty="0">
                <a:solidFill>
                  <a:srgbClr val="4B5563"/>
                </a:solidFill>
              </a:rPr>
              <a:t>-</a:t>
            </a:r>
            <a:r>
              <a:rPr lang="cs-CZ" sz="1000" b="0" noProof="0" dirty="0" err="1">
                <a:solidFill>
                  <a:srgbClr val="4B5563"/>
                </a:solidFill>
              </a:rPr>
              <a:t>poverena</a:t>
            </a:r>
            <a:r>
              <a:rPr lang="cs-CZ" sz="1000" b="0" noProof="0" dirty="0">
                <a:solidFill>
                  <a:srgbClr val="4B5563"/>
                </a:solidFill>
              </a:rPr>
              <a:t>-osoba/4 · </a:t>
            </a:r>
            <a:r>
              <a:rPr lang="cs-CZ" sz="1000" b="0" noProof="0" dirty="0" err="1">
                <a:solidFill>
                  <a:srgbClr val="4B5563"/>
                </a:solidFill>
              </a:rPr>
              <a:t>az</a:t>
            </a:r>
            <a:r>
              <a:rPr lang="cs-CZ" sz="1000" b="0" noProof="0" dirty="0">
                <a:solidFill>
                  <a:srgbClr val="4B5563"/>
                </a:solidFill>
              </a:rPr>
              <a:t>-zpracovatel-akreditaci/2 · /3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Které obory už mají eIndex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280160"/>
            <a:ext cx="3931920" cy="3154680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365760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00499A"/>
                </a:solidFill>
              </a:rPr>
              <a:t>Lékaři – specializační obory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691640"/>
            <a:ext cx="822960" cy="6400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800" b="1">
                <a:solidFill>
                  <a:srgbClr val="00499A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17320" y="1828800"/>
            <a:ext cx="2926080" cy="412421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dirty="0" err="1">
                <a:solidFill>
                  <a:srgbClr val="4B5563"/>
                </a:solidFill>
              </a:rPr>
              <a:t>oborů</a:t>
            </a:r>
            <a:r>
              <a:rPr sz="1100" b="0" dirty="0">
                <a:solidFill>
                  <a:srgbClr val="4B5563"/>
                </a:solidFill>
              </a:rPr>
              <a:t> </a:t>
            </a:r>
            <a:r>
              <a:rPr sz="1100" b="0" dirty="0" err="1">
                <a:solidFill>
                  <a:srgbClr val="4B5563"/>
                </a:solidFill>
              </a:rPr>
              <a:t>nasazeno</a:t>
            </a:r>
            <a:endParaRPr sz="1100" b="0" dirty="0">
              <a:solidFill>
                <a:srgbClr val="4B5563"/>
              </a:solidFill>
            </a:endParaRPr>
          </a:p>
          <a:p>
            <a:pPr algn="l">
              <a:spcAft>
                <a:spcPts val="0"/>
              </a:spcAft>
            </a:pPr>
            <a:r>
              <a:rPr sz="1100" b="0" dirty="0">
                <a:solidFill>
                  <a:srgbClr val="4B5563"/>
                </a:solidFill>
              </a:rPr>
              <a:t>(z 67)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423160"/>
            <a:ext cx="3657600" cy="19202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0">
                <a:solidFill>
                  <a:srgbClr val="1F2937"/>
                </a:solidFill>
              </a:rPr>
              <a:t>•  Všeobecné praktické lékařství</a:t>
            </a:r>
          </a:p>
          <a:p>
            <a:pPr algn="l">
              <a:spcAft>
                <a:spcPts val="300"/>
              </a:spcAft>
            </a:pPr>
            <a:r>
              <a:rPr sz="1200" b="0">
                <a:solidFill>
                  <a:srgbClr val="1F2937"/>
                </a:solidFill>
              </a:rPr>
              <a:t>•  Pediatrie</a:t>
            </a:r>
          </a:p>
          <a:p>
            <a:pPr algn="l">
              <a:spcAft>
                <a:spcPts val="300"/>
              </a:spcAft>
            </a:pPr>
            <a:r>
              <a:rPr sz="1200" b="0">
                <a:solidFill>
                  <a:srgbClr val="1F2937"/>
                </a:solidFill>
              </a:rPr>
              <a:t>•  Neurologie</a:t>
            </a:r>
          </a:p>
          <a:p>
            <a:pPr algn="l">
              <a:spcAft>
                <a:spcPts val="300"/>
              </a:spcAft>
            </a:pPr>
            <a:r>
              <a:rPr sz="1200" b="0">
                <a:solidFill>
                  <a:srgbClr val="1F2937"/>
                </a:solidFill>
              </a:rPr>
              <a:t>•  Dětská neurologie (pediatrický i neurologický kmen)</a:t>
            </a:r>
          </a:p>
          <a:p>
            <a:pPr algn="l">
              <a:spcAft>
                <a:spcPts val="300"/>
              </a:spcAft>
            </a:pPr>
            <a:r>
              <a:rPr sz="1200" b="0">
                <a:solidFill>
                  <a:srgbClr val="1F2937"/>
                </a:solidFill>
              </a:rPr>
              <a:t>•  Gynekologie a porodnictví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0" y="1280160"/>
            <a:ext cx="7223760" cy="3154680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54880" y="1371600"/>
            <a:ext cx="685800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00499A"/>
                </a:solidFill>
              </a:rPr>
              <a:t>Nelékaři – vzdělávací programy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54880" y="1691640"/>
            <a:ext cx="822960" cy="6400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800" b="1">
                <a:solidFill>
                  <a:srgbClr val="00499A"/>
                </a:solidFill>
              </a:rPr>
              <a:t>18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23560" y="1828800"/>
            <a:ext cx="274320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>
                <a:solidFill>
                  <a:srgbClr val="4B5563"/>
                </a:solidFill>
              </a:rPr>
              <a:t>programů nasazeno</a:t>
            </a:r>
          </a:p>
          <a:p>
            <a:pPr algn="l">
              <a:spcAft>
                <a:spcPts val="0"/>
              </a:spcAft>
            </a:pPr>
            <a:r>
              <a:rPr sz="1100" b="0">
                <a:solidFill>
                  <a:srgbClr val="4B5563"/>
                </a:solidFill>
              </a:rPr>
              <a:t>(z 56)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0" y="2423160"/>
            <a:ext cx="3429000" cy="19659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100"/>
              </a:spcAft>
            </a:pPr>
            <a:r>
              <a:rPr sz="1050" b="0">
                <a:solidFill>
                  <a:srgbClr val="1F2937"/>
                </a:solidFill>
              </a:rPr>
              <a:t>•  Klinická logopedie</a:t>
            </a:r>
          </a:p>
          <a:p>
            <a:pPr algn="l">
              <a:spcAft>
                <a:spcPts val="100"/>
              </a:spcAft>
            </a:pPr>
            <a:r>
              <a:rPr sz="1050" b="0">
                <a:solidFill>
                  <a:srgbClr val="1F2937"/>
                </a:solidFill>
              </a:rPr>
              <a:t>•  Aplikovaná fyzioterapie</a:t>
            </a:r>
          </a:p>
          <a:p>
            <a:pPr algn="l">
              <a:spcAft>
                <a:spcPts val="100"/>
              </a:spcAft>
            </a:pPr>
            <a:r>
              <a:rPr sz="1050" b="0">
                <a:solidFill>
                  <a:srgbClr val="1F2937"/>
                </a:solidFill>
              </a:rPr>
              <a:t>•  Klinická psychologie</a:t>
            </a:r>
          </a:p>
          <a:p>
            <a:pPr algn="l">
              <a:spcAft>
                <a:spcPts val="100"/>
              </a:spcAft>
            </a:pPr>
            <a:r>
              <a:rPr sz="1050" b="0">
                <a:solidFill>
                  <a:srgbClr val="1F2937"/>
                </a:solidFill>
              </a:rPr>
              <a:t>•  Dětská klinická psychologie</a:t>
            </a:r>
          </a:p>
          <a:p>
            <a:pPr algn="l">
              <a:spcAft>
                <a:spcPts val="100"/>
              </a:spcAft>
            </a:pPr>
            <a:r>
              <a:rPr sz="1050" b="0">
                <a:solidFill>
                  <a:srgbClr val="1F2937"/>
                </a:solidFill>
              </a:rPr>
              <a:t>•  Psychoterapie</a:t>
            </a:r>
          </a:p>
          <a:p>
            <a:pPr algn="l">
              <a:spcAft>
                <a:spcPts val="100"/>
              </a:spcAft>
            </a:pPr>
            <a:r>
              <a:rPr sz="1050" b="0">
                <a:solidFill>
                  <a:srgbClr val="1F2937"/>
                </a:solidFill>
              </a:rPr>
              <a:t>•  Intenzivní péče</a:t>
            </a:r>
          </a:p>
          <a:p>
            <a:pPr algn="l">
              <a:spcAft>
                <a:spcPts val="100"/>
              </a:spcAft>
            </a:pPr>
            <a:r>
              <a:rPr sz="1050" b="0">
                <a:solidFill>
                  <a:srgbClr val="1F2937"/>
                </a:solidFill>
              </a:rPr>
              <a:t>•  Intenzivní péče v pediatrii</a:t>
            </a:r>
          </a:p>
          <a:p>
            <a:pPr algn="l">
              <a:spcAft>
                <a:spcPts val="100"/>
              </a:spcAft>
            </a:pPr>
            <a:r>
              <a:rPr sz="1050" b="0">
                <a:solidFill>
                  <a:srgbClr val="1F2937"/>
                </a:solidFill>
              </a:rPr>
              <a:t>•  Ošetřovatelská péče v psychiatrii</a:t>
            </a:r>
          </a:p>
          <a:p>
            <a:pPr algn="l">
              <a:spcAft>
                <a:spcPts val="100"/>
              </a:spcAft>
            </a:pPr>
            <a:r>
              <a:rPr sz="1050" b="0">
                <a:solidFill>
                  <a:srgbClr val="1F2937"/>
                </a:solidFill>
              </a:rPr>
              <a:t>•  Ošetřovatelská péče v geriatrii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75320" y="2423160"/>
            <a:ext cx="3429000" cy="19659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100"/>
              </a:spcAft>
            </a:pPr>
            <a:r>
              <a:rPr sz="1050" b="0">
                <a:solidFill>
                  <a:srgbClr val="1F2937"/>
                </a:solidFill>
              </a:rPr>
              <a:t>•  Ošetřovatelská péče v interních oborech</a:t>
            </a:r>
          </a:p>
          <a:p>
            <a:pPr algn="l">
              <a:spcAft>
                <a:spcPts val="100"/>
              </a:spcAft>
            </a:pPr>
            <a:r>
              <a:rPr sz="1050" b="0">
                <a:solidFill>
                  <a:srgbClr val="1F2937"/>
                </a:solidFill>
              </a:rPr>
              <a:t>•  Ošetřovatelská péče v onkologii a hematoonkologii</a:t>
            </a:r>
          </a:p>
          <a:p>
            <a:pPr algn="l">
              <a:spcAft>
                <a:spcPts val="100"/>
              </a:spcAft>
            </a:pPr>
            <a:r>
              <a:rPr sz="1050" b="0">
                <a:solidFill>
                  <a:srgbClr val="1F2937"/>
                </a:solidFill>
              </a:rPr>
              <a:t>•  Ošetřovatelská péče v dětské a dorostové psychiatrii</a:t>
            </a:r>
          </a:p>
          <a:p>
            <a:pPr algn="l">
              <a:spcAft>
                <a:spcPts val="100"/>
              </a:spcAft>
            </a:pPr>
            <a:r>
              <a:rPr sz="1050" b="0">
                <a:solidFill>
                  <a:srgbClr val="1F2937"/>
                </a:solidFill>
              </a:rPr>
              <a:t>•  Klinická adiktologie</a:t>
            </a:r>
          </a:p>
          <a:p>
            <a:pPr algn="l">
              <a:spcAft>
                <a:spcPts val="100"/>
              </a:spcAft>
            </a:pPr>
            <a:r>
              <a:rPr sz="1050" b="0">
                <a:solidFill>
                  <a:srgbClr val="1F2937"/>
                </a:solidFill>
              </a:rPr>
              <a:t>•  Zraková terapie</a:t>
            </a:r>
          </a:p>
          <a:p>
            <a:pPr algn="l">
              <a:spcAft>
                <a:spcPts val="100"/>
              </a:spcAft>
            </a:pPr>
            <a:r>
              <a:rPr sz="1050" b="0">
                <a:solidFill>
                  <a:srgbClr val="1F2937"/>
                </a:solidFill>
              </a:rPr>
              <a:t>•  Hojení ran</a:t>
            </a:r>
          </a:p>
          <a:p>
            <a:pPr algn="l">
              <a:spcAft>
                <a:spcPts val="100"/>
              </a:spcAft>
            </a:pPr>
            <a:r>
              <a:rPr sz="1050" b="0">
                <a:solidFill>
                  <a:srgbClr val="1F2937"/>
                </a:solidFill>
              </a:rPr>
              <a:t>•  Transfuzní služba</a:t>
            </a:r>
          </a:p>
          <a:p>
            <a:pPr algn="l">
              <a:spcAft>
                <a:spcPts val="100"/>
              </a:spcAft>
            </a:pPr>
            <a:r>
              <a:rPr sz="1050" b="0">
                <a:solidFill>
                  <a:srgbClr val="1F2937"/>
                </a:solidFill>
              </a:rPr>
              <a:t>•  Ergoterapie pro děti</a:t>
            </a:r>
          </a:p>
          <a:p>
            <a:pPr algn="l">
              <a:spcAft>
                <a:spcPts val="100"/>
              </a:spcAft>
            </a:pPr>
            <a:r>
              <a:rPr sz="1050" b="0">
                <a:solidFill>
                  <a:srgbClr val="1F2937"/>
                </a:solidFill>
              </a:rPr>
              <a:t>•  Ergoterapie pro dospělé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4544568"/>
            <a:ext cx="11338560" cy="548640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21792" y="4620372"/>
            <a:ext cx="11009376" cy="3970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lang="cs-CZ" sz="1050" b="1" noProof="0" dirty="0">
                <a:solidFill>
                  <a:srgbClr val="1F2937"/>
                </a:solidFill>
              </a:rPr>
              <a:t>Schváleno MZd, nasazení připravujeme k 4.11. (8):</a:t>
            </a:r>
            <a:r>
              <a:rPr lang="cs-CZ" sz="1050" b="0" noProof="0" dirty="0">
                <a:solidFill>
                  <a:srgbClr val="1F2937"/>
                </a:solidFill>
              </a:rPr>
              <a:t> Intenzivní péče v pediatrii a neonatologii · Domácí a hospicová péče · Alergologie a klinická imunologie · Klinická genetika · Mikrobiologie · Klinická hematologie a transfuzní služba · Příprava radiofarmak · Klinické inženýrství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7200" y="5166360"/>
            <a:ext cx="11338560" cy="475488"/>
          </a:xfrm>
          <a:prstGeom prst="roundRect">
            <a:avLst>
              <a:gd name="adj" fmla="val 8000"/>
            </a:avLst>
          </a:prstGeom>
          <a:solidFill>
            <a:srgbClr val="FDF1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21792" y="5282532"/>
            <a:ext cx="11009376" cy="243143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lang="cs-CZ" sz="1100" b="1" noProof="0" dirty="0">
                <a:solidFill>
                  <a:srgbClr val="1F2937"/>
                </a:solidFill>
              </a:rPr>
              <a:t>Obor zatím eIndex nemá?</a:t>
            </a:r>
            <a:r>
              <a:rPr lang="cs-CZ" sz="1100" b="0" noProof="0" dirty="0">
                <a:solidFill>
                  <a:srgbClr val="1F2937"/>
                </a:solidFill>
              </a:rPr>
              <a:t> Postupujte dosavadní cestou: lékaři potvrzení praxe jednotlivě, nelékaři papírový </a:t>
            </a:r>
            <a:r>
              <a:rPr lang="cs-CZ" sz="1100" b="0" noProof="0" dirty="0" err="1">
                <a:solidFill>
                  <a:srgbClr val="1F2937"/>
                </a:solidFill>
              </a:rPr>
              <a:t>logbook</a:t>
            </a:r>
            <a:r>
              <a:rPr lang="cs-CZ" sz="1100" b="0" noProof="0" dirty="0">
                <a:solidFill>
                  <a:srgbClr val="1F2937"/>
                </a:solidFill>
              </a:rPr>
              <a:t>. Cíl: </a:t>
            </a:r>
            <a:r>
              <a:rPr lang="cs-CZ" sz="1100" b="0" noProof="0" dirty="0" err="1">
                <a:solidFill>
                  <a:srgbClr val="1F2937"/>
                </a:solidFill>
              </a:rPr>
              <a:t>eIndexy</a:t>
            </a:r>
            <a:r>
              <a:rPr lang="cs-CZ" sz="1100" b="0" noProof="0" dirty="0">
                <a:solidFill>
                  <a:srgbClr val="1F2937"/>
                </a:solidFill>
              </a:rPr>
              <a:t> všech platných oborů v SYSA do 31. 12. 2026.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5715000"/>
            <a:ext cx="1133856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4B5563"/>
                </a:solidFill>
              </a:rPr>
              <a:t>Stav k 3. 11. 2026, přehled nasazení eIndexů IPVZ (semafor Nasazeno a Schváleno).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Záznamy za rok 2026: co dělat už teď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325880"/>
            <a:ext cx="5577840" cy="2103120"/>
          </a:xfrm>
          <a:prstGeom prst="roundRect">
            <a:avLst>
              <a:gd name="adj" fmla="val 8000"/>
            </a:avLst>
          </a:prstGeom>
          <a:solidFill>
            <a:srgbClr val="E6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521208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1B7F5A"/>
                </a:solidFill>
              </a:rPr>
              <a:t>Vzdělávání jen na vlastním pracovišti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920240"/>
            <a:ext cx="5212080" cy="1463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</a:rPr>
              <a:t>•  Přidělte školitele hned po vydání eIndexu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</a:rPr>
              <a:t>•  Školitel naplánuje a potvrdí stáže </a:t>
            </a:r>
            <a:r>
              <a:rPr sz="1300" b="1">
                <a:solidFill>
                  <a:srgbClr val="1F2937"/>
                </a:solidFill>
              </a:rPr>
              <a:t>zpětně</a:t>
            </a:r>
            <a:r>
              <a:rPr sz="1300" b="0">
                <a:solidFill>
                  <a:srgbClr val="1F2937"/>
                </a:solidFill>
              </a:rPr>
              <a:t> – je to otázka minut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325880"/>
            <a:ext cx="5577840" cy="2103120"/>
          </a:xfrm>
          <a:prstGeom prst="roundRect">
            <a:avLst>
              <a:gd name="adj" fmla="val 8000"/>
            </a:avLst>
          </a:prstGeom>
          <a:solidFill>
            <a:srgbClr val="FDF1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0" y="1417320"/>
            <a:ext cx="521208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B45309"/>
                </a:solidFill>
              </a:rPr>
              <a:t>Stáž na smluvním / jiném zařízení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1920240"/>
            <a:ext cx="5212080" cy="1463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</a:rPr>
              <a:t>•  Stáž potvrzuje </a:t>
            </a:r>
            <a:r>
              <a:rPr sz="1300" b="1">
                <a:solidFill>
                  <a:srgbClr val="1F2937"/>
                </a:solidFill>
              </a:rPr>
              <a:t>elektronicky školitel daného zařízení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</a:rPr>
              <a:t>•  Zpětné doplnění je náročnější – domluvte se se zařízením co nejdřív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3611880"/>
            <a:ext cx="11338560" cy="6858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50" b="0">
                <a:solidFill>
                  <a:srgbClr val="1F2937"/>
                </a:solidFill>
              </a:rPr>
              <a:t>•  eIndex je plně elektronický – </a:t>
            </a:r>
            <a:r>
              <a:rPr sz="1250" b="1">
                <a:solidFill>
                  <a:srgbClr val="1F2937"/>
                </a:solidFill>
              </a:rPr>
              <a:t>papírové potvrzení do něj nahrát nelze</a:t>
            </a:r>
            <a:r>
              <a:rPr sz="1250" b="0">
                <a:solidFill>
                  <a:srgbClr val="1F2937"/>
                </a:solidFill>
              </a:rPr>
              <a:t> (výjimkou jsou certifikáty u akcí volné formy).</a:t>
            </a:r>
          </a:p>
          <a:p>
            <a:pPr algn="l">
              <a:spcAft>
                <a:spcPts val="400"/>
              </a:spcAft>
            </a:pPr>
            <a:r>
              <a:rPr sz="1250" b="0">
                <a:solidFill>
                  <a:srgbClr val="1F2937"/>
                </a:solidFill>
              </a:rPr>
              <a:t>•  Co je v systému potvrzené, vidí oprávnění pracovníci MZd přímo v systému.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4480560"/>
            <a:ext cx="11338560" cy="1097280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21792" y="4892239"/>
            <a:ext cx="11009376" cy="273921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lang="cs-CZ" sz="1300" b="0" noProof="0" dirty="0">
                <a:solidFill>
                  <a:srgbClr val="1F2937"/>
                </a:solidFill>
              </a:rPr>
              <a:t>Přechodný režim pro doložení roku 2026 (např. průběžné zprávy rezidenčních míst) – stanoví MZd.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 se mění do konce roku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325880"/>
            <a:ext cx="11338560" cy="603504"/>
          </a:xfrm>
          <a:prstGeom prst="roundRect">
            <a:avLst>
              <a:gd name="adj" fmla="val 8000"/>
            </a:avLst>
          </a:prstGeom>
          <a:solidFill>
            <a:srgbClr val="F1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94360" y="1463039"/>
            <a:ext cx="1828800" cy="329184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1463039"/>
            <a:ext cx="1828800" cy="32918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1" dirty="0">
                <a:solidFill>
                  <a:srgbClr val="00499A"/>
                </a:solidFill>
              </a:rPr>
              <a:t>Listopad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51760" y="1325880"/>
            <a:ext cx="905256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1F2937"/>
                </a:solidFill>
              </a:rPr>
              <a:t>Notifikace se </a:t>
            </a:r>
            <a:r>
              <a:rPr sz="1300" b="1">
                <a:solidFill>
                  <a:srgbClr val="1F2937"/>
                </a:solidFill>
              </a:rPr>
              <a:t>jménem školence</a:t>
            </a:r>
            <a:r>
              <a:rPr sz="1300" b="0">
                <a:solidFill>
                  <a:srgbClr val="1F2937"/>
                </a:solidFill>
              </a:rPr>
              <a:t>, notifikace zařízení o zařazení školence (verze 1.23)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2002536"/>
            <a:ext cx="11338560" cy="603504"/>
          </a:xfrm>
          <a:prstGeom prst="roundRect">
            <a:avLst>
              <a:gd name="adj" fmla="val 8000"/>
            </a:avLst>
          </a:prstGeom>
          <a:solidFill>
            <a:srgbClr val="F1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594360" y="2139696"/>
            <a:ext cx="1828800" cy="329184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94360" y="2139696"/>
            <a:ext cx="1828800" cy="32918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1">
                <a:solidFill>
                  <a:srgbClr val="00499A"/>
                </a:solidFill>
              </a:rPr>
              <a:t>Listopad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51760" y="2002536"/>
            <a:ext cx="905256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1F2937"/>
                </a:solidFill>
              </a:rPr>
              <a:t>Katalog akreditací se do systému přenáší </a:t>
            </a:r>
            <a:r>
              <a:rPr sz="1300" b="1">
                <a:solidFill>
                  <a:srgbClr val="1F2937"/>
                </a:solidFill>
              </a:rPr>
              <a:t>automaticky každý den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2679191"/>
            <a:ext cx="11338560" cy="603504"/>
          </a:xfrm>
          <a:prstGeom prst="roundRect">
            <a:avLst>
              <a:gd name="adj" fmla="val 8000"/>
            </a:avLst>
          </a:prstGeom>
          <a:solidFill>
            <a:srgbClr val="F1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594360" y="2816351"/>
            <a:ext cx="1828800" cy="329184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94360" y="2816351"/>
            <a:ext cx="1828800" cy="32918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1">
                <a:solidFill>
                  <a:srgbClr val="00499A"/>
                </a:solidFill>
              </a:rPr>
              <a:t>Do 30. 11.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51760" y="2679191"/>
            <a:ext cx="905256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1F2937"/>
                </a:solidFill>
              </a:rPr>
              <a:t>Oprava stavu udělené akreditace, tlačítko vzdání se práva na rozklad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355848"/>
            <a:ext cx="11338560" cy="603504"/>
          </a:xfrm>
          <a:prstGeom prst="roundRect">
            <a:avLst>
              <a:gd name="adj" fmla="val 8000"/>
            </a:avLst>
          </a:prstGeom>
          <a:solidFill>
            <a:srgbClr val="F1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594360" y="3493008"/>
            <a:ext cx="1828800" cy="329184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94360" y="3493008"/>
            <a:ext cx="1828800" cy="32918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1">
                <a:solidFill>
                  <a:srgbClr val="00499A"/>
                </a:solidFill>
              </a:rPr>
              <a:t>Listopad–prosinec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51760" y="3355848"/>
            <a:ext cx="905256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1F2937"/>
                </a:solidFill>
              </a:rPr>
              <a:t>Kontakty na školence a školitele v žádosti o stáž; notifikace zařízení o přihlášce školence ke zkoušce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7200" y="4032504"/>
            <a:ext cx="11338560" cy="603504"/>
          </a:xfrm>
          <a:prstGeom prst="roundRect">
            <a:avLst>
              <a:gd name="adj" fmla="val 8000"/>
            </a:avLst>
          </a:prstGeom>
          <a:solidFill>
            <a:srgbClr val="F1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594360" y="4169664"/>
            <a:ext cx="1828800" cy="329184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94360" y="4212684"/>
            <a:ext cx="1828800" cy="243143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1100" b="1" dirty="0">
                <a:solidFill>
                  <a:srgbClr val="00499A"/>
                </a:solidFill>
              </a:rPr>
              <a:t>Listopad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51760" y="4197295"/>
            <a:ext cx="9052560" cy="273921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dirty="0" err="1">
                <a:solidFill>
                  <a:srgbClr val="1F2937"/>
                </a:solidFill>
              </a:rPr>
              <a:t>Školenec</a:t>
            </a:r>
            <a:r>
              <a:rPr sz="1300" b="0" dirty="0">
                <a:solidFill>
                  <a:srgbClr val="1F2937"/>
                </a:solidFill>
              </a:rPr>
              <a:t> v </a:t>
            </a:r>
            <a:r>
              <a:rPr sz="1300" b="0" dirty="0" err="1">
                <a:solidFill>
                  <a:srgbClr val="1F2937"/>
                </a:solidFill>
              </a:rPr>
              <a:t>žádosti</a:t>
            </a:r>
            <a:r>
              <a:rPr sz="1300" b="0" dirty="0">
                <a:solidFill>
                  <a:srgbClr val="1F2937"/>
                </a:solidFill>
              </a:rPr>
              <a:t> </a:t>
            </a:r>
            <a:r>
              <a:rPr lang="cs-CZ" sz="1300" b="0" dirty="0">
                <a:solidFill>
                  <a:srgbClr val="1F2937"/>
                </a:solidFill>
              </a:rPr>
              <a:t>o zařazení </a:t>
            </a:r>
            <a:r>
              <a:rPr sz="1300" b="0" dirty="0" err="1">
                <a:solidFill>
                  <a:srgbClr val="1F2937"/>
                </a:solidFill>
              </a:rPr>
              <a:t>uvede</a:t>
            </a:r>
            <a:r>
              <a:rPr sz="1300" b="0" dirty="0">
                <a:solidFill>
                  <a:srgbClr val="1F2937"/>
                </a:solidFill>
              </a:rPr>
              <a:t> </a:t>
            </a:r>
            <a:r>
              <a:rPr sz="1300" b="0" dirty="0" err="1">
                <a:solidFill>
                  <a:srgbClr val="1F2937"/>
                </a:solidFill>
              </a:rPr>
              <a:t>akreditované</a:t>
            </a:r>
            <a:r>
              <a:rPr sz="1300" b="0" dirty="0">
                <a:solidFill>
                  <a:srgbClr val="1F2937"/>
                </a:solidFill>
              </a:rPr>
              <a:t> </a:t>
            </a:r>
            <a:r>
              <a:rPr sz="1300" b="0" dirty="0" err="1">
                <a:solidFill>
                  <a:srgbClr val="1F2937"/>
                </a:solidFill>
              </a:rPr>
              <a:t>pracoviště</a:t>
            </a:r>
            <a:r>
              <a:rPr sz="1300" b="0" dirty="0">
                <a:solidFill>
                  <a:srgbClr val="1F2937"/>
                </a:solidFill>
              </a:rPr>
              <a:t> </a:t>
            </a:r>
            <a:r>
              <a:rPr lang="cs-CZ" sz="1300" b="0" dirty="0">
                <a:solidFill>
                  <a:srgbClr val="1F2937"/>
                </a:solidFill>
              </a:rPr>
              <a:t>pro notifikování zařízení po zařazení školence</a:t>
            </a:r>
            <a:endParaRPr sz="1300" b="0" dirty="0">
              <a:solidFill>
                <a:srgbClr val="1F2937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457200" y="4709160"/>
            <a:ext cx="11338560" cy="603504"/>
          </a:xfrm>
          <a:prstGeom prst="roundRect">
            <a:avLst>
              <a:gd name="adj" fmla="val 8000"/>
            </a:avLst>
          </a:prstGeom>
          <a:solidFill>
            <a:srgbClr val="F1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594360" y="4846320"/>
            <a:ext cx="1828800" cy="329184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594360" y="4846320"/>
            <a:ext cx="1828800" cy="32918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1">
                <a:solidFill>
                  <a:srgbClr val="00499A"/>
                </a:solidFill>
              </a:rPr>
              <a:t>Do 31. 12.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51760" y="4873951"/>
            <a:ext cx="9052560" cy="273921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dirty="0" err="1">
                <a:solidFill>
                  <a:srgbClr val="1F2937"/>
                </a:solidFill>
              </a:rPr>
              <a:t>eIndexy</a:t>
            </a:r>
            <a:r>
              <a:rPr sz="1300" b="0" dirty="0">
                <a:solidFill>
                  <a:srgbClr val="1F2937"/>
                </a:solidFill>
              </a:rPr>
              <a:t> </a:t>
            </a:r>
            <a:r>
              <a:rPr sz="1300" b="0" dirty="0" err="1">
                <a:solidFill>
                  <a:srgbClr val="1F2937"/>
                </a:solidFill>
              </a:rPr>
              <a:t>všech</a:t>
            </a:r>
            <a:r>
              <a:rPr sz="1300" b="0" dirty="0">
                <a:solidFill>
                  <a:srgbClr val="1F2937"/>
                </a:solidFill>
              </a:rPr>
              <a:t> </a:t>
            </a:r>
            <a:r>
              <a:rPr sz="1300" b="0" dirty="0" err="1">
                <a:solidFill>
                  <a:srgbClr val="1F2937"/>
                </a:solidFill>
              </a:rPr>
              <a:t>platných</a:t>
            </a:r>
            <a:r>
              <a:rPr sz="1300" b="0" dirty="0">
                <a:solidFill>
                  <a:srgbClr val="1F2937"/>
                </a:solidFill>
              </a:rPr>
              <a:t> </a:t>
            </a:r>
            <a:r>
              <a:rPr sz="1300" b="0" dirty="0" err="1">
                <a:solidFill>
                  <a:srgbClr val="1F2937"/>
                </a:solidFill>
              </a:rPr>
              <a:t>oborů</a:t>
            </a:r>
            <a:r>
              <a:rPr lang="cs-CZ" sz="1300" b="0" dirty="0">
                <a:solidFill>
                  <a:srgbClr val="1F2937"/>
                </a:solidFill>
              </a:rPr>
              <a:t> v SYSA</a:t>
            </a:r>
            <a:endParaRPr sz="1300" b="0" dirty="0">
              <a:solidFill>
                <a:srgbClr val="1F2937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457200" y="5440680"/>
            <a:ext cx="11338560" cy="320040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21792" y="5475281"/>
            <a:ext cx="11009376" cy="25083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lang="cs-CZ" sz="1150" b="0" noProof="0" dirty="0">
                <a:solidFill>
                  <a:srgbClr val="1F2937"/>
                </a:solidFill>
              </a:rPr>
              <a:t>Termíny jsou plánované, o nasazení informujeme od listopadu v Novinkách na portálu (odběr e-mailem).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Připravujeme: nastavení notifikací</a:t>
            </a:r>
          </a:p>
        </p:txBody>
      </p:sp>
      <p:pic>
        <p:nvPicPr>
          <p:cNvPr id="3" name="Picture 2" descr="notif_obla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25880"/>
            <a:ext cx="6675120" cy="3885083"/>
          </a:xfrm>
          <a:prstGeom prst="rect">
            <a:avLst/>
          </a:prstGeom>
          <a:ln w="9525">
            <a:solidFill>
              <a:srgbClr val="C9D3E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57200" y="5239512"/>
            <a:ext cx="667512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4B5563"/>
                </a:solidFill>
              </a:rPr>
              <a:t>Návrh obrazovky Notifikace → Nastavení notifikací (pracovní verze)</a:t>
            </a:r>
          </a:p>
        </p:txBody>
      </p:sp>
      <p:sp>
        <p:nvSpPr>
          <p:cNvPr id="5" name="Oval 4"/>
          <p:cNvSpPr/>
          <p:nvPr/>
        </p:nvSpPr>
        <p:spPr>
          <a:xfrm>
            <a:off x="7406640" y="1362456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2983" y="1325880"/>
            <a:ext cx="3922775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>
                <a:solidFill>
                  <a:srgbClr val="1F2937"/>
                </a:solidFill>
              </a:rPr>
              <a:t>Zvlášť pro každé </a:t>
            </a:r>
            <a:r>
              <a:rPr sz="1250" b="1">
                <a:solidFill>
                  <a:srgbClr val="1F2937"/>
                </a:solidFill>
              </a:rPr>
              <a:t>zařízení a roli</a:t>
            </a:r>
            <a:r>
              <a:rPr sz="1250" b="0">
                <a:solidFill>
                  <a:srgbClr val="1F2937"/>
                </a:solidFill>
              </a:rPr>
              <a:t>, ve které v systému působíte</a:t>
            </a:r>
          </a:p>
        </p:txBody>
      </p:sp>
      <p:sp>
        <p:nvSpPr>
          <p:cNvPr id="7" name="Oval 6"/>
          <p:cNvSpPr/>
          <p:nvPr/>
        </p:nvSpPr>
        <p:spPr>
          <a:xfrm>
            <a:off x="7406640" y="1956816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72983" y="1920240"/>
            <a:ext cx="3922775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>
                <a:solidFill>
                  <a:srgbClr val="1F2937"/>
                </a:solidFill>
              </a:rPr>
              <a:t>V každé oblasti vyberete </a:t>
            </a:r>
            <a:r>
              <a:rPr sz="1250" b="1">
                <a:solidFill>
                  <a:srgbClr val="1F2937"/>
                </a:solidFill>
              </a:rPr>
              <a:t>obory</a:t>
            </a:r>
            <a:r>
              <a:rPr sz="1250" b="0">
                <a:solidFill>
                  <a:srgbClr val="1F2937"/>
                </a:solidFill>
              </a:rPr>
              <a:t>, kterých se upozornění týkají</a:t>
            </a:r>
          </a:p>
        </p:txBody>
      </p:sp>
      <p:sp>
        <p:nvSpPr>
          <p:cNvPr id="9" name="Oval 8"/>
          <p:cNvSpPr/>
          <p:nvPr/>
        </p:nvSpPr>
        <p:spPr>
          <a:xfrm>
            <a:off x="7406640" y="2551176"/>
            <a:ext cx="329184" cy="32918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72983" y="2514600"/>
            <a:ext cx="3922775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>
                <a:solidFill>
                  <a:srgbClr val="1F2937"/>
                </a:solidFill>
              </a:rPr>
              <a:t>U každé notifikace zvolíte </a:t>
            </a:r>
            <a:r>
              <a:rPr sz="1250" b="1">
                <a:solidFill>
                  <a:srgbClr val="1F2937"/>
                </a:solidFill>
              </a:rPr>
              <a:t>aplikaci, e-mail, nebo obojí</a:t>
            </a:r>
          </a:p>
        </p:txBody>
      </p:sp>
      <p:pic>
        <p:nvPicPr>
          <p:cNvPr id="11" name="Picture 10" descr="notif_obor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6640" y="3154679"/>
            <a:ext cx="4389120" cy="1769084"/>
          </a:xfrm>
          <a:prstGeom prst="rect">
            <a:avLst/>
          </a:prstGeom>
          <a:ln w="9525">
            <a:solidFill>
              <a:srgbClr val="C9D3E0"/>
            </a:solidFill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0" dirty="0"/>
              <a:t>Nový informační portál: </a:t>
            </a:r>
            <a:r>
              <a:rPr lang="cs-CZ" noProof="0" dirty="0" err="1"/>
              <a:t>systemadministrace.cz</a:t>
            </a:r>
            <a:endParaRPr lang="cs-CZ" noProof="0" dirty="0"/>
          </a:p>
        </p:txBody>
      </p:sp>
      <p:pic>
        <p:nvPicPr>
          <p:cNvPr id="3" name="Picture 2" descr="01_uvo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25880"/>
            <a:ext cx="6675120" cy="4171950"/>
          </a:xfrm>
          <a:prstGeom prst="rect">
            <a:avLst/>
          </a:prstGeom>
          <a:ln w="9525">
            <a:solidFill>
              <a:srgbClr val="C9D3E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57200" y="5486400"/>
            <a:ext cx="667512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4B5563"/>
                </a:solidFill>
              </a:rPr>
              <a:t>www.systemadministrace.cz, spuštěno 20. 10. 2026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06640" y="1325880"/>
            <a:ext cx="2148840" cy="1097280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498079" y="1353312"/>
            <a:ext cx="1965960" cy="5486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00499A"/>
                </a:solidFill>
              </a:rPr>
              <a:t>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79" y="1938528"/>
            <a:ext cx="196596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>
                <a:solidFill>
                  <a:srgbClr val="1F2937"/>
                </a:solidFill>
              </a:rPr>
              <a:t>rolí s vlastním průvodcem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646920" y="1325880"/>
            <a:ext cx="2148840" cy="1097280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738360" y="1353312"/>
            <a:ext cx="1965960" cy="5486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00499A"/>
                </a:solidFill>
              </a:rPr>
              <a:t>76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38360" y="1938528"/>
            <a:ext cx="196596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>
                <a:solidFill>
                  <a:srgbClr val="1F2937"/>
                </a:solidFill>
              </a:rPr>
              <a:t>návodů krok za krokem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06640" y="2606040"/>
            <a:ext cx="438912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00499A"/>
                </a:solidFill>
              </a:rPr>
              <a:t>Pro akreditované zařízení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06640" y="2971800"/>
            <a:ext cx="4389120" cy="19202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50" b="0">
                <a:solidFill>
                  <a:srgbClr val="1F2937"/>
                </a:solidFill>
              </a:rPr>
              <a:t>•  Průvodce pro </a:t>
            </a:r>
            <a:r>
              <a:rPr sz="1250" b="1">
                <a:solidFill>
                  <a:srgbClr val="1F2937"/>
                </a:solidFill>
              </a:rPr>
              <a:t>4 role zařízení + školitele</a:t>
            </a:r>
          </a:p>
          <a:p>
            <a:pPr algn="l">
              <a:spcAft>
                <a:spcPts val="500"/>
              </a:spcAft>
            </a:pPr>
            <a:r>
              <a:rPr sz="1250" b="0">
                <a:solidFill>
                  <a:srgbClr val="1F2937"/>
                </a:solidFill>
              </a:rPr>
              <a:t>•  Hledání </a:t>
            </a:r>
            <a:r>
              <a:rPr sz="1250" b="1">
                <a:solidFill>
                  <a:srgbClr val="1F2937"/>
                </a:solidFill>
              </a:rPr>
              <a:t>podle úkolu</a:t>
            </a:r>
            <a:r>
              <a:rPr sz="1250" b="0">
                <a:solidFill>
                  <a:srgbClr val="1F2937"/>
                </a:solidFill>
              </a:rPr>
              <a:t>, bez znalosti role</a:t>
            </a:r>
          </a:p>
          <a:p>
            <a:pPr algn="l">
              <a:spcAft>
                <a:spcPts val="500"/>
              </a:spcAft>
            </a:pPr>
            <a:r>
              <a:rPr sz="1250" b="0">
                <a:solidFill>
                  <a:srgbClr val="1F2937"/>
                </a:solidFill>
              </a:rPr>
              <a:t>•  Rámečky </a:t>
            </a:r>
            <a:r>
              <a:rPr sz="1250" b="1">
                <a:solidFill>
                  <a:srgbClr val="1F2937"/>
                </a:solidFill>
              </a:rPr>
              <a:t>„Dobré vědět“</a:t>
            </a:r>
            <a:r>
              <a:rPr sz="1250" b="0">
                <a:solidFill>
                  <a:srgbClr val="1F2937"/>
                </a:solidFill>
              </a:rPr>
              <a:t>: co dělat, když něco nejde</a:t>
            </a:r>
          </a:p>
          <a:p>
            <a:pPr algn="l">
              <a:spcAft>
                <a:spcPts val="500"/>
              </a:spcAft>
            </a:pPr>
            <a:r>
              <a:rPr sz="1250" b="0">
                <a:solidFill>
                  <a:srgbClr val="1F2937"/>
                </a:solidFill>
              </a:rPr>
              <a:t>•  Katalog akreditací, </a:t>
            </a:r>
            <a:r>
              <a:rPr sz="1250" b="1">
                <a:solidFill>
                  <a:srgbClr val="1F2937"/>
                </a:solidFill>
              </a:rPr>
              <a:t>Novinky</a:t>
            </a:r>
            <a:r>
              <a:rPr sz="1250" b="0">
                <a:solidFill>
                  <a:srgbClr val="1F2937"/>
                </a:solidFill>
              </a:rPr>
              <a:t> s odběrem e-mailem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406640" y="4846320"/>
            <a:ext cx="4389120" cy="777240"/>
          </a:xfrm>
          <a:prstGeom prst="roundRect">
            <a:avLst>
              <a:gd name="adj" fmla="val 8000"/>
            </a:avLst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543800" y="4846320"/>
            <a:ext cx="4114800" cy="77724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</a:rPr>
              <a:t>Cíl: odpověď najít na portálu dřív, než je potřeba psát na podporu.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Ukázka: jak na portálu najít, co potřebuji</a:t>
            </a:r>
          </a:p>
        </p:txBody>
      </p:sp>
      <p:pic>
        <p:nvPicPr>
          <p:cNvPr id="3" name="Video portal S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53767" y="1234440"/>
            <a:ext cx="7884160" cy="44348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53767" y="5715000"/>
            <a:ext cx="7884160" cy="227755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cs-CZ" sz="1000" b="0" noProof="0" dirty="0">
                <a:solidFill>
                  <a:srgbClr val="4B5563"/>
                </a:solidFill>
              </a:rPr>
              <a:t>Video 38 s, spouští se automaticky po zobrazení snímku · bez zvuku, s titulky · záběry z </a:t>
            </a:r>
            <a:r>
              <a:rPr lang="cs-CZ" sz="1000" b="0" noProof="0" dirty="0" err="1">
                <a:solidFill>
                  <a:srgbClr val="4B5563"/>
                </a:solidFill>
              </a:rPr>
              <a:t>www.systemadministrace.cz</a:t>
            </a:r>
            <a:endParaRPr lang="cs-CZ" sz="1000" b="0" noProof="0" dirty="0">
              <a:solidFill>
                <a:srgbClr val="4B556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6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Krok 1: najděte svou roli v zařízení</a:t>
            </a:r>
          </a:p>
        </p:txBody>
      </p:sp>
      <p:pic>
        <p:nvPicPr>
          <p:cNvPr id="3" name="Picture 2" descr="09_az_ro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25880"/>
            <a:ext cx="5852160" cy="3657600"/>
          </a:xfrm>
          <a:prstGeom prst="rect">
            <a:avLst/>
          </a:prstGeom>
          <a:ln w="9525">
            <a:solidFill>
              <a:srgbClr val="C9D3E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57200" y="5029200"/>
            <a:ext cx="585216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4B5563"/>
                </a:solidFill>
              </a:rPr>
              <a:t>Průvodce role Pověřená osoba (AZ): návody seřazené podle pořadí v praxi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0" y="1325880"/>
            <a:ext cx="521208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00499A"/>
                </a:solidFill>
              </a:rPr>
              <a:t>Role akreditovaného zařízení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0" y="1691640"/>
            <a:ext cx="5212080" cy="658368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6693408" y="1810512"/>
            <a:ext cx="420624" cy="42062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42048" y="1709928"/>
            <a:ext cx="448056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>
                <a:solidFill>
                  <a:srgbClr val="00499A"/>
                </a:solidFill>
              </a:rPr>
              <a:t>Pověřená osoba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42048" y="2029968"/>
            <a:ext cx="4480560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>
                <a:solidFill>
                  <a:srgbClr val="4B5563"/>
                </a:solidFill>
              </a:rPr>
              <a:t>registrace zařízení, oprávnění, akreditace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0" y="2404872"/>
            <a:ext cx="5212080" cy="658368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6693408" y="2523744"/>
            <a:ext cx="420624" cy="42062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rgbClr val="FFFFFF"/>
                </a:solidFill>
              </a:rPr>
              <a:t>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42048" y="2423160"/>
            <a:ext cx="448056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>
                <a:solidFill>
                  <a:srgbClr val="00499A"/>
                </a:solidFill>
              </a:rPr>
              <a:t>Zástupce pověřené osoby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42048" y="2743200"/>
            <a:ext cx="4480560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>
                <a:solidFill>
                  <a:srgbClr val="4B5563"/>
                </a:solidFill>
              </a:rPr>
              <a:t>jako PO + smluvní zařízení, lektoři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0" y="3118104"/>
            <a:ext cx="5212080" cy="658368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6693408" y="3236976"/>
            <a:ext cx="420624" cy="42062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42048" y="3136392"/>
            <a:ext cx="448056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>
                <a:solidFill>
                  <a:srgbClr val="00499A"/>
                </a:solidFill>
              </a:rPr>
              <a:t>Referent vzdělávání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42048" y="3456432"/>
            <a:ext cx="4480560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>
                <a:solidFill>
                  <a:srgbClr val="4B5563"/>
                </a:solidFill>
              </a:rPr>
              <a:t>pozvánky školenců, přidělení školitele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83680" y="3831336"/>
            <a:ext cx="5212080" cy="658368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6693408" y="3950208"/>
            <a:ext cx="420624" cy="42062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42048" y="3849624"/>
            <a:ext cx="448056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>
                <a:solidFill>
                  <a:srgbClr val="00499A"/>
                </a:solidFill>
              </a:rPr>
              <a:t>Zpracovatel akreditací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42048" y="4169664"/>
            <a:ext cx="4480560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>
                <a:solidFill>
                  <a:srgbClr val="4B5563"/>
                </a:solidFill>
              </a:rPr>
              <a:t>žádosti o akreditaci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583680" y="4544568"/>
            <a:ext cx="5212080" cy="658368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6693408" y="4663440"/>
            <a:ext cx="420624" cy="420624"/>
          </a:xfrm>
          <a:prstGeom prst="ellipse">
            <a:avLst/>
          </a:prstGeom>
          <a:solidFill>
            <a:srgbClr val="004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rgbClr val="FFFFFF"/>
                </a:solidFill>
              </a:rPr>
              <a:t>8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42048" y="4562856"/>
            <a:ext cx="448056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>
                <a:solidFill>
                  <a:srgbClr val="00499A"/>
                </a:solidFill>
              </a:rPr>
              <a:t>Školitel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42048" y="4882896"/>
            <a:ext cx="4480560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>
                <a:solidFill>
                  <a:srgbClr val="4B5563"/>
                </a:solidFill>
              </a:rPr>
              <a:t>životopis, vzdělávací plán, potvrzování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7200" y="5349240"/>
            <a:ext cx="1133856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>
                <a:solidFill>
                  <a:srgbClr val="1F2937"/>
                </a:solidFill>
              </a:rPr>
              <a:t>Odkaz: </a:t>
            </a:r>
            <a:r>
              <a:rPr sz="1250" b="1">
                <a:solidFill>
                  <a:srgbClr val="1F2937"/>
                </a:solidFill>
              </a:rPr>
              <a:t>systemadministrace.cz/pruvodce</a:t>
            </a:r>
            <a:r>
              <a:rPr sz="1250" b="0">
                <a:solidFill>
                  <a:srgbClr val="1F2937"/>
                </a:solidFill>
              </a:rPr>
              <a:t> → Akreditované zařízení → vaše role. Číslo = počet návodů.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Kde najdete pomoc</a:t>
            </a:r>
          </a:p>
        </p:txBody>
      </p:sp>
      <p:pic>
        <p:nvPicPr>
          <p:cNvPr id="3" name="Picture 2" descr="11_dobre_ved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25880"/>
            <a:ext cx="6035040" cy="3771900"/>
          </a:xfrm>
          <a:prstGeom prst="rect">
            <a:avLst/>
          </a:prstGeom>
          <a:ln w="9525">
            <a:solidFill>
              <a:srgbClr val="C9D3E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57200" y="5303520"/>
            <a:ext cx="603504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4B5563"/>
                </a:solidFill>
              </a:rPr>
              <a:t>Každý návod má rámeček „Dobré vědět“: co dělat, když krok nefunguje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12280" y="1325880"/>
            <a:ext cx="498348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00499A"/>
                </a:solidFill>
              </a:rPr>
              <a:t>1. Portál a návody podle role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12280" y="1691640"/>
            <a:ext cx="4983480" cy="5486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1F2937"/>
                </a:solidFill>
              </a:rPr>
              <a:t>systemadministrace.cz/pruvodce · hledání podle úkolu · Novinky s odběrem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12280" y="2331720"/>
            <a:ext cx="498348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00499A"/>
                </a:solidFill>
              </a:rPr>
              <a:t>2. Podpora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12280" y="2697480"/>
            <a:ext cx="4983480" cy="960120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949440" y="2743200"/>
            <a:ext cx="4754880" cy="8686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600" b="1">
                <a:solidFill>
                  <a:srgbClr val="00499A"/>
                </a:solidFill>
              </a:rPr>
              <a:t>podpora@ipvz.cz</a:t>
            </a:r>
          </a:p>
          <a:p>
            <a:pPr algn="l">
              <a:spcAft>
                <a:spcPts val="300"/>
              </a:spcAft>
            </a:pPr>
            <a:r>
              <a:rPr sz="1200" b="0">
                <a:solidFill>
                  <a:srgbClr val="1F2937"/>
                </a:solidFill>
              </a:rPr>
              <a:t>Odpověď nejpozději do 24 hodin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12280" y="3794760"/>
            <a:ext cx="498348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00499A"/>
                </a:solidFill>
              </a:rPr>
              <a:t>Co do tiketu napsat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12280" y="4160520"/>
            <a:ext cx="4983480" cy="1463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0">
                <a:solidFill>
                  <a:srgbClr val="1F2937"/>
                </a:solidFill>
              </a:rPr>
              <a:t>•  Co se stalo a co jste už zkusili</a:t>
            </a:r>
          </a:p>
          <a:p>
            <a:pPr algn="l">
              <a:spcAft>
                <a:spcPts val="300"/>
              </a:spcAft>
            </a:pPr>
            <a:r>
              <a:rPr sz="1200" b="0">
                <a:solidFill>
                  <a:srgbClr val="1F2937"/>
                </a:solidFill>
              </a:rPr>
              <a:t>•  </a:t>
            </a:r>
            <a:r>
              <a:rPr sz="1200" b="1">
                <a:solidFill>
                  <a:srgbClr val="1F2937"/>
                </a:solidFill>
              </a:rPr>
              <a:t>Číslo eIndexu</a:t>
            </a:r>
            <a:r>
              <a:rPr sz="1200" b="0">
                <a:solidFill>
                  <a:srgbClr val="1F2937"/>
                </a:solidFill>
              </a:rPr>
              <a:t> nebo žádosti</a:t>
            </a:r>
          </a:p>
          <a:p>
            <a:pPr algn="l">
              <a:spcAft>
                <a:spcPts val="300"/>
              </a:spcAft>
            </a:pPr>
            <a:r>
              <a:rPr sz="1200" b="0">
                <a:solidFill>
                  <a:srgbClr val="1F2937"/>
                </a:solidFill>
              </a:rPr>
              <a:t>•  U pozvánky e-mail adresáta, roli a datum</a:t>
            </a:r>
          </a:p>
          <a:p>
            <a:pPr algn="l">
              <a:spcAft>
                <a:spcPts val="300"/>
              </a:spcAft>
            </a:pPr>
            <a:r>
              <a:rPr sz="1200" b="0">
                <a:solidFill>
                  <a:srgbClr val="1F2937"/>
                </a:solidFill>
              </a:rPr>
              <a:t>•  </a:t>
            </a:r>
            <a:r>
              <a:rPr sz="1200" b="1">
                <a:solidFill>
                  <a:srgbClr val="1F2937"/>
                </a:solidFill>
              </a:rPr>
              <a:t>Snímek obrazovky</a:t>
            </a:r>
            <a:r>
              <a:rPr sz="1200" b="0">
                <a:solidFill>
                  <a:srgbClr val="1F2937"/>
                </a:solidFill>
              </a:rPr>
              <a:t> s chybou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Odkazy k rozeslání ve vašem zařízení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325880"/>
            <a:ext cx="9144000" cy="603504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21792" y="1325880"/>
            <a:ext cx="265176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>
                <a:solidFill>
                  <a:srgbClr val="00499A"/>
                </a:solidFill>
              </a:rPr>
              <a:t>Školitelé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91840" y="1325880"/>
            <a:ext cx="283464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>
                <a:solidFill>
                  <a:srgbClr val="1F2937"/>
                </a:solidFill>
              </a:rPr>
              <a:t>Registrace z pozvánky, životopis, potvrzování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0" y="1325880"/>
            <a:ext cx="342900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>
                <a:solidFill>
                  <a:srgbClr val="00499A"/>
                </a:solidFill>
              </a:rPr>
              <a:t>systemadministrace.cz/pruvodce/az-skolitel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2020824"/>
            <a:ext cx="9144000" cy="603504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1792" y="2020824"/>
            <a:ext cx="265176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>
                <a:solidFill>
                  <a:srgbClr val="00499A"/>
                </a:solidFill>
              </a:rPr>
              <a:t>Referenti vzdělávání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91840" y="2020824"/>
            <a:ext cx="283464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>
                <a:solidFill>
                  <a:srgbClr val="1F2937"/>
                </a:solidFill>
              </a:rPr>
              <a:t>Pozvánka školence, přidělení školitele, stáže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26480" y="2020824"/>
            <a:ext cx="342900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>
                <a:solidFill>
                  <a:srgbClr val="00499A"/>
                </a:solidFill>
              </a:rPr>
              <a:t>systemadministrace.cz/pruvodce/az-referent-vzdelavani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2715768"/>
            <a:ext cx="9144000" cy="603504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21792" y="2715768"/>
            <a:ext cx="265176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>
                <a:solidFill>
                  <a:srgbClr val="00499A"/>
                </a:solidFill>
              </a:rPr>
              <a:t>Pověřená osoba a zástupci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91840" y="2715768"/>
            <a:ext cx="283464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>
                <a:solidFill>
                  <a:srgbClr val="1F2937"/>
                </a:solidFill>
              </a:rPr>
              <a:t>Registrace zařízení, oprávnění, akreditace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26480" y="2715768"/>
            <a:ext cx="342900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>
                <a:solidFill>
                  <a:srgbClr val="00499A"/>
                </a:solidFill>
              </a:rPr>
              <a:t>systemadministrace.cz/pruvodce/az-poverena-osoba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410711"/>
            <a:ext cx="9144000" cy="603504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21792" y="3410711"/>
            <a:ext cx="265176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>
                <a:solidFill>
                  <a:srgbClr val="00499A"/>
                </a:solidFill>
              </a:rPr>
              <a:t>Zpracovatel akreditací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91840" y="3410711"/>
            <a:ext cx="283464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>
                <a:solidFill>
                  <a:srgbClr val="1F2937"/>
                </a:solidFill>
              </a:rPr>
              <a:t>Žádost o akreditaci, připomínky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26480" y="3410711"/>
            <a:ext cx="342900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>
                <a:solidFill>
                  <a:srgbClr val="00499A"/>
                </a:solidFill>
              </a:rPr>
              <a:t>systemadministrace.cz/pruvodce/az-zpracovatel-akreditaci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7200" y="4105655"/>
            <a:ext cx="9144000" cy="603504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21792" y="4105655"/>
            <a:ext cx="265176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>
                <a:solidFill>
                  <a:srgbClr val="00499A"/>
                </a:solidFill>
              </a:rPr>
              <a:t>Školenci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91840" y="4105655"/>
            <a:ext cx="283464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>
                <a:solidFill>
                  <a:srgbClr val="1F2937"/>
                </a:solidFill>
              </a:rPr>
              <a:t>Žádost o zařazení, přijetí pozvánky, zkoušky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26480" y="4105655"/>
            <a:ext cx="342900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>
                <a:solidFill>
                  <a:srgbClr val="00499A"/>
                </a:solidFill>
              </a:rPr>
              <a:t>systemadministrace.cz/pruvodce/skolenec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4800599"/>
            <a:ext cx="9144000" cy="603504"/>
          </a:xfrm>
          <a:prstGeom prst="roundRect">
            <a:avLst>
              <a:gd name="adj" fmla="val 8000"/>
            </a:avLst>
          </a:prstGeom>
          <a:solidFill>
            <a:srgbClr val="E6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21792" y="4800599"/>
            <a:ext cx="265176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>
                <a:solidFill>
                  <a:srgbClr val="00499A"/>
                </a:solidFill>
              </a:rPr>
              <a:t>Všichni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91840" y="4800599"/>
            <a:ext cx="283464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>
                <a:solidFill>
                  <a:srgbClr val="1F2937"/>
                </a:solidFill>
              </a:rPr>
              <a:t>Přihlášení přes Identitu občana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26480" y="4800599"/>
            <a:ext cx="342900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>
                <a:solidFill>
                  <a:srgbClr val="00499A"/>
                </a:solidFill>
              </a:rPr>
              <a:t>systemadministrace.cz/nia</a:t>
            </a:r>
          </a:p>
        </p:txBody>
      </p:sp>
      <p:pic>
        <p:nvPicPr>
          <p:cNvPr id="27" name="Picture 26" descr="q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6960" y="1325880"/>
            <a:ext cx="1828800" cy="18288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829800" y="3200400"/>
            <a:ext cx="2103120" cy="5486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150" b="1">
                <a:solidFill>
                  <a:srgbClr val="00499A"/>
                </a:solidFill>
              </a:rPr>
              <a:t>systemadministrace.cz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65638" y="4346089"/>
            <a:ext cx="7315200" cy="12126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cs-CZ" sz="2600" b="1" noProof="0" dirty="0">
                <a:solidFill>
                  <a:srgbClr val="FFFFFF"/>
                </a:solidFill>
              </a:rPr>
              <a:t>Děkuji za pozornost</a:t>
            </a:r>
          </a:p>
          <a:p>
            <a:pPr algn="l">
              <a:spcAft>
                <a:spcPts val="600"/>
              </a:spcAft>
            </a:pPr>
            <a:r>
              <a:rPr lang="cs-CZ" sz="1800" b="0" noProof="0" dirty="0">
                <a:solidFill>
                  <a:srgbClr val="FFFFFF"/>
                </a:solidFill>
              </a:rPr>
              <a:t>Prostor pro vaše dotazy</a:t>
            </a:r>
          </a:p>
          <a:p>
            <a:pPr algn="l">
              <a:spcAft>
                <a:spcPts val="600"/>
              </a:spcAft>
            </a:pPr>
            <a:r>
              <a:rPr lang="cs-CZ" b="0" noProof="0" dirty="0" err="1">
                <a:solidFill>
                  <a:srgbClr val="FFFFFF"/>
                </a:solidFill>
              </a:rPr>
              <a:t>podpora@ipvz.cz</a:t>
            </a:r>
            <a:r>
              <a:rPr lang="cs-CZ" b="0" noProof="0" dirty="0">
                <a:solidFill>
                  <a:srgbClr val="FFFFFF"/>
                </a:solidFill>
              </a:rPr>
              <a:t> · </a:t>
            </a:r>
            <a:r>
              <a:rPr lang="cs-CZ" b="0" noProof="0" dirty="0" err="1">
                <a:solidFill>
                  <a:srgbClr val="FFFFFF"/>
                </a:solidFill>
              </a:rPr>
              <a:t>www.systemadministrace.cz</a:t>
            </a:r>
            <a:endParaRPr lang="cs-CZ" b="0" noProof="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1ae04d6-d2bb-4d2b-bc79-683a5345dc90" xsi:nil="true"/>
    <lcf76f155ced4ddcb4097134ff3c332f xmlns="df36f72b-6d55-4b2a-9048-4f5d912e76ec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76C5618CE499949B2D86EE6F86358ED" ma:contentTypeVersion="14" ma:contentTypeDescription="Vytvoří nový dokument" ma:contentTypeScope="" ma:versionID="93edf6db44ac8a6288dc31fed3bc861b">
  <xsd:schema xmlns:xsd="http://www.w3.org/2001/XMLSchema" xmlns:xs="http://www.w3.org/2001/XMLSchema" xmlns:p="http://schemas.microsoft.com/office/2006/metadata/properties" xmlns:ns2="df36f72b-6d55-4b2a-9048-4f5d912e76ec" xmlns:ns3="c1ae04d6-d2bb-4d2b-bc79-683a5345dc90" targetNamespace="http://schemas.microsoft.com/office/2006/metadata/properties" ma:root="true" ma:fieldsID="d8f6f24de96af5997d59478439dcefed" ns2:_="" ns3:_="">
    <xsd:import namespace="df36f72b-6d55-4b2a-9048-4f5d912e76ec"/>
    <xsd:import namespace="c1ae04d6-d2bb-4d2b-bc79-683a5345dc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36f72b-6d55-4b2a-9048-4f5d912e76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63d20a35-149b-4608-81b4-e7fcde63788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ae04d6-d2bb-4d2b-bc79-683a5345dc9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6771e55-7e2d-4438-8c57-29389b7bc9cf}" ma:internalName="TaxCatchAll" ma:showField="CatchAllData" ma:web="c1ae04d6-d2bb-4d2b-bc79-683a5345dc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E617DE7-E794-4FAF-A7F8-71072EE9C0AE}">
  <ds:schemaRefs>
    <ds:schemaRef ds:uri="02fd01cc-9b56-4e9d-8635-813fb446e3b7"/>
    <ds:schemaRef ds:uri="3cef101b-f7cb-47ae-899d-1cf45464fbda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3D42C03-974E-4235-B5AD-AE008D3DF27A}"/>
</file>

<file path=customXml/itemProps3.xml><?xml version="1.0" encoding="utf-8"?>
<ds:datastoreItem xmlns:ds="http://schemas.openxmlformats.org/officeDocument/2006/customXml" ds:itemID="{1A5F7F3B-01FB-4E77-8F6F-059A0BFE881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4782</Words>
  <Application>Microsoft Macintosh PowerPoint</Application>
  <PresentationFormat>Širokoúhlá obrazovka</PresentationFormat>
  <Paragraphs>510</Paragraphs>
  <Slides>30</Slides>
  <Notes>28</Notes>
  <HiddenSlides>0</HiddenSlides>
  <MMClips>3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30</vt:i4>
      </vt:variant>
    </vt:vector>
  </HeadingPairs>
  <TitlesOfParts>
    <vt:vector size="34" baseType="lpstr">
      <vt:lpstr>Aptos</vt:lpstr>
      <vt:lpstr>Arial</vt:lpstr>
      <vt:lpstr>Calibri</vt:lpstr>
      <vt:lpstr>Motiv Office</vt:lpstr>
      <vt:lpstr>Systém Administrace – informační systém veřejné správy pro administraci vzdělávání  (v praxi akreditovaného zařízení)</vt:lpstr>
      <vt:lpstr>Co dnes uvidíte</vt:lpstr>
      <vt:lpstr>Systém Administrace v číslech</vt:lpstr>
      <vt:lpstr>Registrace do Systému Administrace</vt:lpstr>
      <vt:lpstr>Přihlášení: Identita občana a napojení na eGovernment</vt:lpstr>
      <vt:lpstr>Kdo v akreditovaném zařízení co dělá</vt:lpstr>
      <vt:lpstr>Kdo v systému pracuje</vt:lpstr>
      <vt:lpstr>Přihlášení a registrace: kdo jak</vt:lpstr>
      <vt:lpstr>Krok 1 · Pověřená osoba: registrace zařízení</vt:lpstr>
      <vt:lpstr>Krok 2 · Oprávnění a pozvánky pro kolegy</vt:lpstr>
      <vt:lpstr>Krok 3 · Školitel: registrace a životopis</vt:lpstr>
      <vt:lpstr>Cesta účastníka vzdělávání systémem</vt:lpstr>
      <vt:lpstr>Školenec a školitel: kdo udělá který krok</vt:lpstr>
      <vt:lpstr>Krok 4 · Pozvánka školence do zařízení</vt:lpstr>
      <vt:lpstr>Video: pozvánka školence a přidělení školitele</vt:lpstr>
      <vt:lpstr>Krok 5 · Přidělení školitele školenci</vt:lpstr>
      <vt:lpstr>Krok 6 · Školitel: vzdělávací plán</vt:lpstr>
      <vt:lpstr>Video: sestavení vzdělávacího plánu</vt:lpstr>
      <vt:lpstr>Krok 7 · Potvrzování položek eIndexu</vt:lpstr>
      <vt:lpstr>Akreditace v systému</vt:lpstr>
      <vt:lpstr>Které obory už mají eIndex</vt:lpstr>
      <vt:lpstr>Záznamy za rok 2026: co dělat už teď</vt:lpstr>
      <vt:lpstr>Co se mění do konce roku</vt:lpstr>
      <vt:lpstr>Připravujeme: nastavení notifikací</vt:lpstr>
      <vt:lpstr>Nový informační portál: systemadministrace.cz</vt:lpstr>
      <vt:lpstr>Ukázka: jak na portálu najít, co potřebuji</vt:lpstr>
      <vt:lpstr>Krok 1: najděte svou roli v zařízení</vt:lpstr>
      <vt:lpstr>Kde najdete pomoc</vt:lpstr>
      <vt:lpstr>Odkazy k rozeslání ve vašem zařízení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Biskup Jiří</dc:creator>
  <dc:description/>
  <cp:lastModifiedBy>Zdeněk Blažek</cp:lastModifiedBy>
  <cp:revision>8</cp:revision>
  <dcterms:created xsi:type="dcterms:W3CDTF">2024-06-11T11:24:37Z</dcterms:created>
  <dcterms:modified xsi:type="dcterms:W3CDTF">2026-11-03T20:42:11Z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0x010100876C5618CE499949B2D86EE6F86358ED</vt:lpwstr>
  </property>
  <property fmtid="{D5CDD505-2E9C-101B-9397-08002B2CF9AE}" pid="3" name="MediaServiceImageTags">
    <vt:lpwstr/>
  </property>
</Properties>
</file>